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43"/>
  </p:notesMasterIdLst>
  <p:sldIdLst>
    <p:sldId id="256" r:id="rId2"/>
    <p:sldId id="266" r:id="rId3"/>
    <p:sldId id="260" r:id="rId4"/>
    <p:sldId id="265" r:id="rId5"/>
    <p:sldId id="262" r:id="rId6"/>
    <p:sldId id="269" r:id="rId7"/>
    <p:sldId id="272" r:id="rId8"/>
    <p:sldId id="274" r:id="rId9"/>
    <p:sldId id="271" r:id="rId10"/>
    <p:sldId id="310" r:id="rId11"/>
    <p:sldId id="267" r:id="rId12"/>
    <p:sldId id="261" r:id="rId13"/>
    <p:sldId id="268" r:id="rId14"/>
    <p:sldId id="275" r:id="rId15"/>
    <p:sldId id="276" r:id="rId16"/>
    <p:sldId id="277" r:id="rId17"/>
    <p:sldId id="279" r:id="rId18"/>
    <p:sldId id="281" r:id="rId19"/>
    <p:sldId id="283" r:id="rId20"/>
    <p:sldId id="284" r:id="rId21"/>
    <p:sldId id="285" r:id="rId22"/>
    <p:sldId id="287" r:id="rId23"/>
    <p:sldId id="288" r:id="rId24"/>
    <p:sldId id="289" r:id="rId25"/>
    <p:sldId id="311" r:id="rId26"/>
    <p:sldId id="313" r:id="rId27"/>
    <p:sldId id="292" r:id="rId28"/>
    <p:sldId id="302" r:id="rId29"/>
    <p:sldId id="295" r:id="rId30"/>
    <p:sldId id="296" r:id="rId31"/>
    <p:sldId id="298" r:id="rId32"/>
    <p:sldId id="299" r:id="rId33"/>
    <p:sldId id="301" r:id="rId34"/>
    <p:sldId id="300" r:id="rId35"/>
    <p:sldId id="303" r:id="rId36"/>
    <p:sldId id="308" r:id="rId37"/>
    <p:sldId id="304" r:id="rId38"/>
    <p:sldId id="309" r:id="rId39"/>
    <p:sldId id="305" r:id="rId40"/>
    <p:sldId id="306" r:id="rId41"/>
    <p:sldId id="314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495B29-5E2A-4022-9B89-5246C8520529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1D20D323-6F4C-4A44-92E8-672DE185D24E}">
      <dgm:prSet phldrT="[Texte]"/>
      <dgm:spPr/>
      <dgm:t>
        <a:bodyPr/>
        <a:lstStyle/>
        <a:p>
          <a:r>
            <a:rPr lang="fr-FR" dirty="0" smtClean="0"/>
            <a:t>Data Science</a:t>
          </a:r>
          <a:endParaRPr lang="fr-FR" dirty="0"/>
        </a:p>
      </dgm:t>
    </dgm:pt>
    <dgm:pt modelId="{6EE1F3E7-07BC-44B1-B718-A210D6B42D9C}" type="parTrans" cxnId="{0B50390E-F32A-4B28-931E-FE862243E5A1}">
      <dgm:prSet/>
      <dgm:spPr/>
      <dgm:t>
        <a:bodyPr/>
        <a:lstStyle/>
        <a:p>
          <a:endParaRPr lang="fr-FR"/>
        </a:p>
      </dgm:t>
    </dgm:pt>
    <dgm:pt modelId="{1E24810C-55B0-4E50-B389-CD64E89F040E}" type="sibTrans" cxnId="{0B50390E-F32A-4B28-931E-FE862243E5A1}">
      <dgm:prSet/>
      <dgm:spPr/>
      <dgm:t>
        <a:bodyPr/>
        <a:lstStyle/>
        <a:p>
          <a:endParaRPr lang="fr-FR"/>
        </a:p>
      </dgm:t>
    </dgm:pt>
    <dgm:pt modelId="{B302D104-77D3-4929-8BA1-6FF865668526}">
      <dgm:prSet phldrT="[Texte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dirty="0" err="1" smtClean="0"/>
            <a:t>Statistics</a:t>
          </a:r>
          <a:endParaRPr lang="fr-FR" dirty="0"/>
        </a:p>
      </dgm:t>
    </dgm:pt>
    <dgm:pt modelId="{B3033264-A762-4B72-B504-60F213E72720}" type="parTrans" cxnId="{CB125FE8-2E7C-490D-BBC6-18A309C8828E}">
      <dgm:prSet/>
      <dgm:spPr/>
      <dgm:t>
        <a:bodyPr/>
        <a:lstStyle/>
        <a:p>
          <a:endParaRPr lang="fr-FR"/>
        </a:p>
      </dgm:t>
    </dgm:pt>
    <dgm:pt modelId="{C119D024-D50A-4D56-B908-8ECB91713202}" type="sibTrans" cxnId="{CB125FE8-2E7C-490D-BBC6-18A309C8828E}">
      <dgm:prSet/>
      <dgm:spPr/>
      <dgm:t>
        <a:bodyPr/>
        <a:lstStyle/>
        <a:p>
          <a:endParaRPr lang="fr-FR"/>
        </a:p>
      </dgm:t>
    </dgm:pt>
    <dgm:pt modelId="{42BECA23-441E-4F8F-AE68-3692BF561AD1}">
      <dgm:prSet phldrT="[Texte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dirty="0" smtClean="0"/>
            <a:t>Machine </a:t>
          </a:r>
          <a:r>
            <a:rPr lang="fr-FR" dirty="0" err="1" smtClean="0"/>
            <a:t>learning</a:t>
          </a:r>
          <a:endParaRPr lang="fr-FR" dirty="0"/>
        </a:p>
      </dgm:t>
    </dgm:pt>
    <dgm:pt modelId="{A1FA6559-0302-4C44-849C-17D1C8D8FAEA}" type="parTrans" cxnId="{BB6B6E97-63B2-4212-A048-387DB348A693}">
      <dgm:prSet/>
      <dgm:spPr/>
      <dgm:t>
        <a:bodyPr/>
        <a:lstStyle/>
        <a:p>
          <a:endParaRPr lang="fr-FR"/>
        </a:p>
      </dgm:t>
    </dgm:pt>
    <dgm:pt modelId="{EDE3DFD8-7D08-45B5-95AA-53694E9FAFD4}" type="sibTrans" cxnId="{BB6B6E97-63B2-4212-A048-387DB348A693}">
      <dgm:prSet/>
      <dgm:spPr/>
      <dgm:t>
        <a:bodyPr/>
        <a:lstStyle/>
        <a:p>
          <a:endParaRPr lang="fr-FR"/>
        </a:p>
      </dgm:t>
    </dgm:pt>
    <dgm:pt modelId="{367662B8-1C3F-415C-AC90-77099EFDAADE}">
      <dgm:prSet phldrT="[Texte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dirty="0" smtClean="0"/>
            <a:t>Data </a:t>
          </a:r>
          <a:r>
            <a:rPr lang="fr-FR" dirty="0" err="1" smtClean="0"/>
            <a:t>analysis</a:t>
          </a:r>
          <a:endParaRPr lang="fr-FR" dirty="0"/>
        </a:p>
      </dgm:t>
    </dgm:pt>
    <dgm:pt modelId="{5BD59E28-C6F2-4386-AF6B-3BDCDBD1B769}" type="parTrans" cxnId="{AF0DC9B4-B476-4C22-8193-3BA7EDF1638E}">
      <dgm:prSet/>
      <dgm:spPr/>
      <dgm:t>
        <a:bodyPr/>
        <a:lstStyle/>
        <a:p>
          <a:endParaRPr lang="fr-FR"/>
        </a:p>
      </dgm:t>
    </dgm:pt>
    <dgm:pt modelId="{35CD9694-EB25-44AA-AEC7-489F2CAFBF7B}" type="sibTrans" cxnId="{AF0DC9B4-B476-4C22-8193-3BA7EDF1638E}">
      <dgm:prSet/>
      <dgm:spPr/>
      <dgm:t>
        <a:bodyPr/>
        <a:lstStyle/>
        <a:p>
          <a:endParaRPr lang="fr-FR"/>
        </a:p>
      </dgm:t>
    </dgm:pt>
    <dgm:pt modelId="{FDD2C83A-D449-4B3D-9F17-2681B2AF087D}">
      <dgm:prSet phldrT="[Texte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dirty="0" smtClean="0"/>
            <a:t>Domain expertise</a:t>
          </a:r>
          <a:endParaRPr lang="fr-FR" dirty="0"/>
        </a:p>
      </dgm:t>
    </dgm:pt>
    <dgm:pt modelId="{E6E58AC7-345C-48FE-8BB9-A14F66D23732}" type="parTrans" cxnId="{7545CE20-3ACB-4156-BD54-474D1D7F57CF}">
      <dgm:prSet/>
      <dgm:spPr/>
      <dgm:t>
        <a:bodyPr/>
        <a:lstStyle/>
        <a:p>
          <a:endParaRPr lang="fr-FR"/>
        </a:p>
      </dgm:t>
    </dgm:pt>
    <dgm:pt modelId="{787B8188-92F1-438B-846A-48BD5751D27D}" type="sibTrans" cxnId="{7545CE20-3ACB-4156-BD54-474D1D7F57CF}">
      <dgm:prSet/>
      <dgm:spPr/>
      <dgm:t>
        <a:bodyPr/>
        <a:lstStyle/>
        <a:p>
          <a:endParaRPr lang="fr-FR"/>
        </a:p>
      </dgm:t>
    </dgm:pt>
    <dgm:pt modelId="{F22BD4C2-9171-4968-B39D-AEB07CD3ED78}">
      <dgm:prSet phldrT="[Texte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dirty="0" smtClean="0"/>
            <a:t>Data engineering</a:t>
          </a:r>
          <a:endParaRPr lang="fr-FR" dirty="0"/>
        </a:p>
      </dgm:t>
    </dgm:pt>
    <dgm:pt modelId="{CCD37EE1-1A3F-4EF7-B71C-47CB3F1A5931}" type="parTrans" cxnId="{DFDF983E-8A9E-48F4-8C56-CD542DBA80DA}">
      <dgm:prSet/>
      <dgm:spPr/>
      <dgm:t>
        <a:bodyPr/>
        <a:lstStyle/>
        <a:p>
          <a:endParaRPr lang="fr-FR"/>
        </a:p>
      </dgm:t>
    </dgm:pt>
    <dgm:pt modelId="{886A6A4A-7FA8-4388-9A6B-A54FB9977354}" type="sibTrans" cxnId="{DFDF983E-8A9E-48F4-8C56-CD542DBA80DA}">
      <dgm:prSet/>
      <dgm:spPr/>
      <dgm:t>
        <a:bodyPr/>
        <a:lstStyle/>
        <a:p>
          <a:endParaRPr lang="fr-FR"/>
        </a:p>
      </dgm:t>
    </dgm:pt>
    <dgm:pt modelId="{E94B4309-BFFE-425E-AE7C-F9F0377D144B}">
      <dgm:prSet phldrT="[Texte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dirty="0" smtClean="0"/>
            <a:t>Data </a:t>
          </a:r>
          <a:r>
            <a:rPr lang="fr-FR" dirty="0" err="1" smtClean="0"/>
            <a:t>visualization</a:t>
          </a:r>
          <a:endParaRPr lang="fr-FR" dirty="0"/>
        </a:p>
      </dgm:t>
    </dgm:pt>
    <dgm:pt modelId="{D775E128-45D5-4526-A3CA-B326D232EBCC}" type="parTrans" cxnId="{2C77ADAC-7F14-4EC1-BB8B-1FD27C6D81EA}">
      <dgm:prSet/>
      <dgm:spPr/>
      <dgm:t>
        <a:bodyPr/>
        <a:lstStyle/>
        <a:p>
          <a:endParaRPr lang="fr-FR"/>
        </a:p>
      </dgm:t>
    </dgm:pt>
    <dgm:pt modelId="{0DF95C11-7958-4397-82A1-02BBE8DF38A3}" type="sibTrans" cxnId="{2C77ADAC-7F14-4EC1-BB8B-1FD27C6D81EA}">
      <dgm:prSet/>
      <dgm:spPr/>
      <dgm:t>
        <a:bodyPr/>
        <a:lstStyle/>
        <a:p>
          <a:endParaRPr lang="fr-FR"/>
        </a:p>
      </dgm:t>
    </dgm:pt>
    <dgm:pt modelId="{38D17823-0FA8-4606-9FC7-11A276C5684E}" type="pres">
      <dgm:prSet presAssocID="{FF495B29-5E2A-4022-9B89-5246C8520529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D5E75F51-4707-4C32-8DFF-00C4A54F6A40}" type="pres">
      <dgm:prSet presAssocID="{1D20D323-6F4C-4A44-92E8-672DE185D24E}" presName="centerShape" presStyleLbl="node0" presStyleIdx="0" presStyleCnt="1"/>
      <dgm:spPr/>
      <dgm:t>
        <a:bodyPr/>
        <a:lstStyle/>
        <a:p>
          <a:endParaRPr lang="fr-FR"/>
        </a:p>
      </dgm:t>
    </dgm:pt>
    <dgm:pt modelId="{1381DAC3-9A5A-4596-B4BE-C96A9ED8D7B6}" type="pres">
      <dgm:prSet presAssocID="{F22BD4C2-9171-4968-B39D-AEB07CD3ED78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18D0C9-6D73-44AD-85F8-19C9F1F79FF6}" type="pres">
      <dgm:prSet presAssocID="{F22BD4C2-9171-4968-B39D-AEB07CD3ED78}" presName="dummy" presStyleCnt="0"/>
      <dgm:spPr/>
    </dgm:pt>
    <dgm:pt modelId="{3531DBF2-CFDB-4109-8346-C5A41ADB50E3}" type="pres">
      <dgm:prSet presAssocID="{886A6A4A-7FA8-4388-9A6B-A54FB9977354}" presName="sibTrans" presStyleLbl="sibTrans2D1" presStyleIdx="0" presStyleCnt="6"/>
      <dgm:spPr/>
      <dgm:t>
        <a:bodyPr/>
        <a:lstStyle/>
        <a:p>
          <a:endParaRPr lang="fr-FR"/>
        </a:p>
      </dgm:t>
    </dgm:pt>
    <dgm:pt modelId="{F06D5E9A-FA53-459D-9121-6FEAA97F2C00}" type="pres">
      <dgm:prSet presAssocID="{B302D104-77D3-4929-8BA1-6FF865668526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78173E2-E0EF-414A-825B-3AE13EF71C49}" type="pres">
      <dgm:prSet presAssocID="{B302D104-77D3-4929-8BA1-6FF865668526}" presName="dummy" presStyleCnt="0"/>
      <dgm:spPr/>
    </dgm:pt>
    <dgm:pt modelId="{91054258-BD53-4411-B8A3-FDFFAABABF49}" type="pres">
      <dgm:prSet presAssocID="{C119D024-D50A-4D56-B908-8ECB91713202}" presName="sibTrans" presStyleLbl="sibTrans2D1" presStyleIdx="1" presStyleCnt="6"/>
      <dgm:spPr/>
      <dgm:t>
        <a:bodyPr/>
        <a:lstStyle/>
        <a:p>
          <a:endParaRPr lang="fr-FR"/>
        </a:p>
      </dgm:t>
    </dgm:pt>
    <dgm:pt modelId="{D64DC72B-14C7-4B54-B2B4-A9C80685FA51}" type="pres">
      <dgm:prSet presAssocID="{367662B8-1C3F-415C-AC90-77099EFDAADE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C92181-D3A3-4B0E-A954-56A4CF05F068}" type="pres">
      <dgm:prSet presAssocID="{367662B8-1C3F-415C-AC90-77099EFDAADE}" presName="dummy" presStyleCnt="0"/>
      <dgm:spPr/>
    </dgm:pt>
    <dgm:pt modelId="{1F834212-3906-4D0E-AB7D-797858D4B8C3}" type="pres">
      <dgm:prSet presAssocID="{35CD9694-EB25-44AA-AEC7-489F2CAFBF7B}" presName="sibTrans" presStyleLbl="sibTrans2D1" presStyleIdx="2" presStyleCnt="6"/>
      <dgm:spPr/>
      <dgm:t>
        <a:bodyPr/>
        <a:lstStyle/>
        <a:p>
          <a:endParaRPr lang="fr-FR"/>
        </a:p>
      </dgm:t>
    </dgm:pt>
    <dgm:pt modelId="{9EC25CF3-AF16-454F-B8BE-57D0406BAE28}" type="pres">
      <dgm:prSet presAssocID="{E94B4309-BFFE-425E-AE7C-F9F0377D144B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7AD4060-3463-45E2-8D82-E039988B85E7}" type="pres">
      <dgm:prSet presAssocID="{E94B4309-BFFE-425E-AE7C-F9F0377D144B}" presName="dummy" presStyleCnt="0"/>
      <dgm:spPr/>
    </dgm:pt>
    <dgm:pt modelId="{FD3E2007-355A-412E-B4D1-4F940E64B0A4}" type="pres">
      <dgm:prSet presAssocID="{0DF95C11-7958-4397-82A1-02BBE8DF38A3}" presName="sibTrans" presStyleLbl="sibTrans2D1" presStyleIdx="3" presStyleCnt="6"/>
      <dgm:spPr/>
      <dgm:t>
        <a:bodyPr/>
        <a:lstStyle/>
        <a:p>
          <a:endParaRPr lang="fr-FR"/>
        </a:p>
      </dgm:t>
    </dgm:pt>
    <dgm:pt modelId="{28D68A83-58B4-468E-808A-59FF177704F3}" type="pres">
      <dgm:prSet presAssocID="{42BECA23-441E-4F8F-AE68-3692BF561AD1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C008FAD-F0A7-4E78-8284-5EEF3A97636F}" type="pres">
      <dgm:prSet presAssocID="{42BECA23-441E-4F8F-AE68-3692BF561AD1}" presName="dummy" presStyleCnt="0"/>
      <dgm:spPr/>
    </dgm:pt>
    <dgm:pt modelId="{F2334AAD-4218-4DD2-8642-B25BB9074FE2}" type="pres">
      <dgm:prSet presAssocID="{EDE3DFD8-7D08-45B5-95AA-53694E9FAFD4}" presName="sibTrans" presStyleLbl="sibTrans2D1" presStyleIdx="4" presStyleCnt="6"/>
      <dgm:spPr/>
      <dgm:t>
        <a:bodyPr/>
        <a:lstStyle/>
        <a:p>
          <a:endParaRPr lang="fr-FR"/>
        </a:p>
      </dgm:t>
    </dgm:pt>
    <dgm:pt modelId="{572B0EA9-2240-45B1-B8DA-CD9E05F6A2F0}" type="pres">
      <dgm:prSet presAssocID="{FDD2C83A-D449-4B3D-9F17-2681B2AF087D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EE070F6-AA58-4297-9846-D08A6CB846D1}" type="pres">
      <dgm:prSet presAssocID="{FDD2C83A-D449-4B3D-9F17-2681B2AF087D}" presName="dummy" presStyleCnt="0"/>
      <dgm:spPr/>
    </dgm:pt>
    <dgm:pt modelId="{AE1A035D-0397-4749-BE88-A7AB833D1695}" type="pres">
      <dgm:prSet presAssocID="{787B8188-92F1-438B-846A-48BD5751D27D}" presName="sibTrans" presStyleLbl="sibTrans2D1" presStyleIdx="5" presStyleCnt="6"/>
      <dgm:spPr/>
      <dgm:t>
        <a:bodyPr/>
        <a:lstStyle/>
        <a:p>
          <a:endParaRPr lang="fr-FR"/>
        </a:p>
      </dgm:t>
    </dgm:pt>
  </dgm:ptLst>
  <dgm:cxnLst>
    <dgm:cxn modelId="{F2B50AF5-0A1C-44E5-9E75-31D423C6F582}" type="presOf" srcId="{367662B8-1C3F-415C-AC90-77099EFDAADE}" destId="{D64DC72B-14C7-4B54-B2B4-A9C80685FA51}" srcOrd="0" destOrd="0" presId="urn:microsoft.com/office/officeart/2005/8/layout/radial6"/>
    <dgm:cxn modelId="{0B50390E-F32A-4B28-931E-FE862243E5A1}" srcId="{FF495B29-5E2A-4022-9B89-5246C8520529}" destId="{1D20D323-6F4C-4A44-92E8-672DE185D24E}" srcOrd="0" destOrd="0" parTransId="{6EE1F3E7-07BC-44B1-B718-A210D6B42D9C}" sibTransId="{1E24810C-55B0-4E50-B389-CD64E89F040E}"/>
    <dgm:cxn modelId="{D26F7C1B-01C3-452E-86AD-A3F8BF2C3871}" type="presOf" srcId="{FF495B29-5E2A-4022-9B89-5246C8520529}" destId="{38D17823-0FA8-4606-9FC7-11A276C5684E}" srcOrd="0" destOrd="0" presId="urn:microsoft.com/office/officeart/2005/8/layout/radial6"/>
    <dgm:cxn modelId="{B7676CA1-F8D1-421C-BB13-F45EAD2036E5}" type="presOf" srcId="{35CD9694-EB25-44AA-AEC7-489F2CAFBF7B}" destId="{1F834212-3906-4D0E-AB7D-797858D4B8C3}" srcOrd="0" destOrd="0" presId="urn:microsoft.com/office/officeart/2005/8/layout/radial6"/>
    <dgm:cxn modelId="{DC6C8ECE-2391-4113-BC5B-C5031CF6DD4A}" type="presOf" srcId="{F22BD4C2-9171-4968-B39D-AEB07CD3ED78}" destId="{1381DAC3-9A5A-4596-B4BE-C96A9ED8D7B6}" srcOrd="0" destOrd="0" presId="urn:microsoft.com/office/officeart/2005/8/layout/radial6"/>
    <dgm:cxn modelId="{2288E6CD-469D-42F4-B22D-80E9B03677C5}" type="presOf" srcId="{787B8188-92F1-438B-846A-48BD5751D27D}" destId="{AE1A035D-0397-4749-BE88-A7AB833D1695}" srcOrd="0" destOrd="0" presId="urn:microsoft.com/office/officeart/2005/8/layout/radial6"/>
    <dgm:cxn modelId="{6A2DC32D-0828-40A6-878A-117546E25019}" type="presOf" srcId="{E94B4309-BFFE-425E-AE7C-F9F0377D144B}" destId="{9EC25CF3-AF16-454F-B8BE-57D0406BAE28}" srcOrd="0" destOrd="0" presId="urn:microsoft.com/office/officeart/2005/8/layout/radial6"/>
    <dgm:cxn modelId="{AF0DC9B4-B476-4C22-8193-3BA7EDF1638E}" srcId="{1D20D323-6F4C-4A44-92E8-672DE185D24E}" destId="{367662B8-1C3F-415C-AC90-77099EFDAADE}" srcOrd="2" destOrd="0" parTransId="{5BD59E28-C6F2-4386-AF6B-3BDCDBD1B769}" sibTransId="{35CD9694-EB25-44AA-AEC7-489F2CAFBF7B}"/>
    <dgm:cxn modelId="{BB6B6E97-63B2-4212-A048-387DB348A693}" srcId="{1D20D323-6F4C-4A44-92E8-672DE185D24E}" destId="{42BECA23-441E-4F8F-AE68-3692BF561AD1}" srcOrd="4" destOrd="0" parTransId="{A1FA6559-0302-4C44-849C-17D1C8D8FAEA}" sibTransId="{EDE3DFD8-7D08-45B5-95AA-53694E9FAFD4}"/>
    <dgm:cxn modelId="{BEC4DF2E-3F7B-4577-875E-9C7A7163E304}" type="presOf" srcId="{EDE3DFD8-7D08-45B5-95AA-53694E9FAFD4}" destId="{F2334AAD-4218-4DD2-8642-B25BB9074FE2}" srcOrd="0" destOrd="0" presId="urn:microsoft.com/office/officeart/2005/8/layout/radial6"/>
    <dgm:cxn modelId="{17C98F7A-031E-4783-A4FA-08641DEAEB96}" type="presOf" srcId="{B302D104-77D3-4929-8BA1-6FF865668526}" destId="{F06D5E9A-FA53-459D-9121-6FEAA97F2C00}" srcOrd="0" destOrd="0" presId="urn:microsoft.com/office/officeart/2005/8/layout/radial6"/>
    <dgm:cxn modelId="{D189208C-A08C-40B0-962E-21A9DABC81F9}" type="presOf" srcId="{1D20D323-6F4C-4A44-92E8-672DE185D24E}" destId="{D5E75F51-4707-4C32-8DFF-00C4A54F6A40}" srcOrd="0" destOrd="0" presId="urn:microsoft.com/office/officeart/2005/8/layout/radial6"/>
    <dgm:cxn modelId="{DFDF983E-8A9E-48F4-8C56-CD542DBA80DA}" srcId="{1D20D323-6F4C-4A44-92E8-672DE185D24E}" destId="{F22BD4C2-9171-4968-B39D-AEB07CD3ED78}" srcOrd="0" destOrd="0" parTransId="{CCD37EE1-1A3F-4EF7-B71C-47CB3F1A5931}" sibTransId="{886A6A4A-7FA8-4388-9A6B-A54FB9977354}"/>
    <dgm:cxn modelId="{759D2AA4-492E-4251-8334-576C100079C7}" type="presOf" srcId="{42BECA23-441E-4F8F-AE68-3692BF561AD1}" destId="{28D68A83-58B4-468E-808A-59FF177704F3}" srcOrd="0" destOrd="0" presId="urn:microsoft.com/office/officeart/2005/8/layout/radial6"/>
    <dgm:cxn modelId="{34F61975-A740-47A8-A490-5DCF0CBA4B8D}" type="presOf" srcId="{FDD2C83A-D449-4B3D-9F17-2681B2AF087D}" destId="{572B0EA9-2240-45B1-B8DA-CD9E05F6A2F0}" srcOrd="0" destOrd="0" presId="urn:microsoft.com/office/officeart/2005/8/layout/radial6"/>
    <dgm:cxn modelId="{75685422-433B-48CF-8AB8-7B4EC3CF0188}" type="presOf" srcId="{886A6A4A-7FA8-4388-9A6B-A54FB9977354}" destId="{3531DBF2-CFDB-4109-8346-C5A41ADB50E3}" srcOrd="0" destOrd="0" presId="urn:microsoft.com/office/officeart/2005/8/layout/radial6"/>
    <dgm:cxn modelId="{7545CE20-3ACB-4156-BD54-474D1D7F57CF}" srcId="{1D20D323-6F4C-4A44-92E8-672DE185D24E}" destId="{FDD2C83A-D449-4B3D-9F17-2681B2AF087D}" srcOrd="5" destOrd="0" parTransId="{E6E58AC7-345C-48FE-8BB9-A14F66D23732}" sibTransId="{787B8188-92F1-438B-846A-48BD5751D27D}"/>
    <dgm:cxn modelId="{5C4AD4D4-C90D-4F79-8AB0-A1D9DC7E5532}" type="presOf" srcId="{0DF95C11-7958-4397-82A1-02BBE8DF38A3}" destId="{FD3E2007-355A-412E-B4D1-4F940E64B0A4}" srcOrd="0" destOrd="0" presId="urn:microsoft.com/office/officeart/2005/8/layout/radial6"/>
    <dgm:cxn modelId="{2C77ADAC-7F14-4EC1-BB8B-1FD27C6D81EA}" srcId="{1D20D323-6F4C-4A44-92E8-672DE185D24E}" destId="{E94B4309-BFFE-425E-AE7C-F9F0377D144B}" srcOrd="3" destOrd="0" parTransId="{D775E128-45D5-4526-A3CA-B326D232EBCC}" sibTransId="{0DF95C11-7958-4397-82A1-02BBE8DF38A3}"/>
    <dgm:cxn modelId="{06DE2024-37BF-4305-B9C3-D93DC0BC3AD0}" type="presOf" srcId="{C119D024-D50A-4D56-B908-8ECB91713202}" destId="{91054258-BD53-4411-B8A3-FDFFAABABF49}" srcOrd="0" destOrd="0" presId="urn:microsoft.com/office/officeart/2005/8/layout/radial6"/>
    <dgm:cxn modelId="{CB125FE8-2E7C-490D-BBC6-18A309C8828E}" srcId="{1D20D323-6F4C-4A44-92E8-672DE185D24E}" destId="{B302D104-77D3-4929-8BA1-6FF865668526}" srcOrd="1" destOrd="0" parTransId="{B3033264-A762-4B72-B504-60F213E72720}" sibTransId="{C119D024-D50A-4D56-B908-8ECB91713202}"/>
    <dgm:cxn modelId="{FF1E9CAE-CBA7-49C2-BD63-AC7FCCCC80CA}" type="presParOf" srcId="{38D17823-0FA8-4606-9FC7-11A276C5684E}" destId="{D5E75F51-4707-4C32-8DFF-00C4A54F6A40}" srcOrd="0" destOrd="0" presId="urn:microsoft.com/office/officeart/2005/8/layout/radial6"/>
    <dgm:cxn modelId="{E579DE1E-17C6-449E-AC01-7F9A4A86EFC9}" type="presParOf" srcId="{38D17823-0FA8-4606-9FC7-11A276C5684E}" destId="{1381DAC3-9A5A-4596-B4BE-C96A9ED8D7B6}" srcOrd="1" destOrd="0" presId="urn:microsoft.com/office/officeart/2005/8/layout/radial6"/>
    <dgm:cxn modelId="{9C9F53B0-2A37-45F7-A9D8-899AE506F069}" type="presParOf" srcId="{38D17823-0FA8-4606-9FC7-11A276C5684E}" destId="{0818D0C9-6D73-44AD-85F8-19C9F1F79FF6}" srcOrd="2" destOrd="0" presId="urn:microsoft.com/office/officeart/2005/8/layout/radial6"/>
    <dgm:cxn modelId="{DB467ABF-ADC3-4BC0-BF14-D96BE156317C}" type="presParOf" srcId="{38D17823-0FA8-4606-9FC7-11A276C5684E}" destId="{3531DBF2-CFDB-4109-8346-C5A41ADB50E3}" srcOrd="3" destOrd="0" presId="urn:microsoft.com/office/officeart/2005/8/layout/radial6"/>
    <dgm:cxn modelId="{704F8C3B-2965-4C46-823C-27C69038E7F6}" type="presParOf" srcId="{38D17823-0FA8-4606-9FC7-11A276C5684E}" destId="{F06D5E9A-FA53-459D-9121-6FEAA97F2C00}" srcOrd="4" destOrd="0" presId="urn:microsoft.com/office/officeart/2005/8/layout/radial6"/>
    <dgm:cxn modelId="{5DEB2BF7-C42E-4DBB-95C2-4CD95A2DA7CD}" type="presParOf" srcId="{38D17823-0FA8-4606-9FC7-11A276C5684E}" destId="{D78173E2-E0EF-414A-825B-3AE13EF71C49}" srcOrd="5" destOrd="0" presId="urn:microsoft.com/office/officeart/2005/8/layout/radial6"/>
    <dgm:cxn modelId="{6D68D458-DEC4-47CF-89D3-D799AEAE8B32}" type="presParOf" srcId="{38D17823-0FA8-4606-9FC7-11A276C5684E}" destId="{91054258-BD53-4411-B8A3-FDFFAABABF49}" srcOrd="6" destOrd="0" presId="urn:microsoft.com/office/officeart/2005/8/layout/radial6"/>
    <dgm:cxn modelId="{F6995876-A5F6-4FD4-B339-B71F7C37FDE1}" type="presParOf" srcId="{38D17823-0FA8-4606-9FC7-11A276C5684E}" destId="{D64DC72B-14C7-4B54-B2B4-A9C80685FA51}" srcOrd="7" destOrd="0" presId="urn:microsoft.com/office/officeart/2005/8/layout/radial6"/>
    <dgm:cxn modelId="{59FA69F4-B9DA-4F6D-A929-5F8EE3715960}" type="presParOf" srcId="{38D17823-0FA8-4606-9FC7-11A276C5684E}" destId="{1EC92181-D3A3-4B0E-A954-56A4CF05F068}" srcOrd="8" destOrd="0" presId="urn:microsoft.com/office/officeart/2005/8/layout/radial6"/>
    <dgm:cxn modelId="{A1DB8DEC-DF86-4942-A6B8-42576ECCA88E}" type="presParOf" srcId="{38D17823-0FA8-4606-9FC7-11A276C5684E}" destId="{1F834212-3906-4D0E-AB7D-797858D4B8C3}" srcOrd="9" destOrd="0" presId="urn:microsoft.com/office/officeart/2005/8/layout/radial6"/>
    <dgm:cxn modelId="{0F919F34-0332-40B5-8D05-3950558534B8}" type="presParOf" srcId="{38D17823-0FA8-4606-9FC7-11A276C5684E}" destId="{9EC25CF3-AF16-454F-B8BE-57D0406BAE28}" srcOrd="10" destOrd="0" presId="urn:microsoft.com/office/officeart/2005/8/layout/radial6"/>
    <dgm:cxn modelId="{F631186C-1B5A-47F9-8573-56EB93644A9D}" type="presParOf" srcId="{38D17823-0FA8-4606-9FC7-11A276C5684E}" destId="{67AD4060-3463-45E2-8D82-E039988B85E7}" srcOrd="11" destOrd="0" presId="urn:microsoft.com/office/officeart/2005/8/layout/radial6"/>
    <dgm:cxn modelId="{D36F1C58-010F-4282-8BF5-8E9FB6499943}" type="presParOf" srcId="{38D17823-0FA8-4606-9FC7-11A276C5684E}" destId="{FD3E2007-355A-412E-B4D1-4F940E64B0A4}" srcOrd="12" destOrd="0" presId="urn:microsoft.com/office/officeart/2005/8/layout/radial6"/>
    <dgm:cxn modelId="{4FC2F5C6-3C15-4616-A299-4E9BCF9AC4C9}" type="presParOf" srcId="{38D17823-0FA8-4606-9FC7-11A276C5684E}" destId="{28D68A83-58B4-468E-808A-59FF177704F3}" srcOrd="13" destOrd="0" presId="urn:microsoft.com/office/officeart/2005/8/layout/radial6"/>
    <dgm:cxn modelId="{4F0FC7D9-1F6F-4160-BC92-54C6EDA41D27}" type="presParOf" srcId="{38D17823-0FA8-4606-9FC7-11A276C5684E}" destId="{0C008FAD-F0A7-4E78-8284-5EEF3A97636F}" srcOrd="14" destOrd="0" presId="urn:microsoft.com/office/officeart/2005/8/layout/radial6"/>
    <dgm:cxn modelId="{C50C3027-DE6C-492D-A882-D1D393D1FAD1}" type="presParOf" srcId="{38D17823-0FA8-4606-9FC7-11A276C5684E}" destId="{F2334AAD-4218-4DD2-8642-B25BB9074FE2}" srcOrd="15" destOrd="0" presId="urn:microsoft.com/office/officeart/2005/8/layout/radial6"/>
    <dgm:cxn modelId="{45F2165C-CA59-4BD5-82F4-244E0E129898}" type="presParOf" srcId="{38D17823-0FA8-4606-9FC7-11A276C5684E}" destId="{572B0EA9-2240-45B1-B8DA-CD9E05F6A2F0}" srcOrd="16" destOrd="0" presId="urn:microsoft.com/office/officeart/2005/8/layout/radial6"/>
    <dgm:cxn modelId="{9A5167D2-EC89-4678-BEF4-0FC2A1B27656}" type="presParOf" srcId="{38D17823-0FA8-4606-9FC7-11A276C5684E}" destId="{EEE070F6-AA58-4297-9846-D08A6CB846D1}" srcOrd="17" destOrd="0" presId="urn:microsoft.com/office/officeart/2005/8/layout/radial6"/>
    <dgm:cxn modelId="{6265B47F-F86A-4F1C-A105-7B9C88138349}" type="presParOf" srcId="{38D17823-0FA8-4606-9FC7-11A276C5684E}" destId="{AE1A035D-0397-4749-BE88-A7AB833D1695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4382E5A-28F1-4486-AFBE-54A90F963C5A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A61759AE-DD42-4CA9-93F2-F7F89B384242}">
      <dgm:prSet phldrT="[Texte]"/>
      <dgm:spPr/>
      <dgm:t>
        <a:bodyPr/>
        <a:lstStyle/>
        <a:p>
          <a:pPr rtl="0"/>
          <a:r>
            <a:rPr lang="en-US" dirty="0" err="1" smtClean="0">
              <a:latin typeface="+mn-lt"/>
              <a:ea typeface="Montserrat"/>
              <a:cs typeface="Montserrat"/>
              <a:sym typeface="Montserrat"/>
            </a:rPr>
            <a:t>Hyperparameters</a:t>
          </a:r>
          <a:endParaRPr lang="en-US" dirty="0" smtClean="0">
            <a:latin typeface="+mn-lt"/>
            <a:ea typeface="Montserrat"/>
            <a:cs typeface="Montserrat"/>
            <a:sym typeface="Montserrat"/>
          </a:endParaRPr>
        </a:p>
        <a:p>
          <a:pPr rtl="0"/>
          <a:r>
            <a:rPr lang="en-US" dirty="0" smtClean="0">
              <a:latin typeface="+mn-lt"/>
              <a:ea typeface="Montserrat"/>
              <a:cs typeface="Montserrat"/>
              <a:sym typeface="Montserrat"/>
            </a:rPr>
            <a:t>Tuning</a:t>
          </a:r>
          <a:endParaRPr lang="fr-FR" dirty="0">
            <a:latin typeface="+mn-lt"/>
          </a:endParaRPr>
        </a:p>
      </dgm:t>
    </dgm:pt>
    <dgm:pt modelId="{B862B3CF-B0D3-43DC-8274-647143C09D15}" type="parTrans" cxnId="{A03F3133-7E89-4C6A-8E33-AD61CBC429B3}">
      <dgm:prSet/>
      <dgm:spPr/>
      <dgm:t>
        <a:bodyPr/>
        <a:lstStyle/>
        <a:p>
          <a:endParaRPr lang="fr-FR"/>
        </a:p>
      </dgm:t>
    </dgm:pt>
    <dgm:pt modelId="{E5B46CBF-C28C-47C5-A6CD-4B76CE0B3066}" type="sibTrans" cxnId="{A03F3133-7E89-4C6A-8E33-AD61CBC429B3}">
      <dgm:prSet/>
      <dgm:spPr/>
      <dgm:t>
        <a:bodyPr/>
        <a:lstStyle/>
        <a:p>
          <a:endParaRPr lang="fr-FR"/>
        </a:p>
      </dgm:t>
    </dgm:pt>
    <dgm:pt modelId="{47429FA0-D5A6-44F4-8879-4A950B712BDF}">
      <dgm:prSet phldrT="[Texte]"/>
      <dgm:spPr/>
      <dgm:t>
        <a:bodyPr/>
        <a:lstStyle/>
        <a:p>
          <a:pPr rtl="0"/>
          <a:r>
            <a:rPr lang="fr-FR" dirty="0" smtClean="0">
              <a:latin typeface="+mn-lt"/>
              <a:ea typeface="Montserrat"/>
              <a:cs typeface="Montserrat"/>
              <a:sym typeface="Montserrat"/>
            </a:rPr>
            <a:t>Performance </a:t>
          </a:r>
          <a:r>
            <a:rPr lang="fr-FR" dirty="0" err="1" smtClean="0">
              <a:latin typeface="+mn-lt"/>
              <a:ea typeface="Montserrat"/>
              <a:cs typeface="Montserrat"/>
              <a:sym typeface="Montserrat"/>
            </a:rPr>
            <a:t>evaluation</a:t>
          </a:r>
          <a:r>
            <a:rPr lang="fr-FR" dirty="0" smtClean="0">
              <a:latin typeface="+mn-lt"/>
              <a:ea typeface="Montserrat"/>
              <a:cs typeface="Montserrat"/>
              <a:sym typeface="Montserrat"/>
            </a:rPr>
            <a:t> </a:t>
          </a:r>
          <a:r>
            <a:rPr lang="fr-FR" dirty="0" smtClean="0">
              <a:solidFill>
                <a:schemeClr val="dk1"/>
              </a:solidFill>
              <a:latin typeface="+mn-lt"/>
              <a:ea typeface="Montserrat"/>
              <a:cs typeface="Montserrat"/>
              <a:sym typeface="Montserrat"/>
            </a:rPr>
            <a:t>(</a:t>
          </a:r>
          <a:r>
            <a:rPr lang="fr-FR" dirty="0" err="1" smtClean="0">
              <a:solidFill>
                <a:schemeClr val="dk1"/>
              </a:solidFill>
              <a:latin typeface="+mn-lt"/>
              <a:ea typeface="Montserrat"/>
              <a:cs typeface="Montserrat"/>
              <a:sym typeface="Montserrat"/>
            </a:rPr>
            <a:t>metrics</a:t>
          </a:r>
          <a:r>
            <a:rPr lang="fr-FR" dirty="0" smtClean="0">
              <a:solidFill>
                <a:schemeClr val="dk1"/>
              </a:solidFill>
              <a:latin typeface="+mn-lt"/>
              <a:ea typeface="Montserrat"/>
              <a:cs typeface="Montserrat"/>
              <a:sym typeface="Montserrat"/>
            </a:rPr>
            <a:t>)</a:t>
          </a:r>
          <a:endParaRPr lang="fr-FR" dirty="0">
            <a:latin typeface="+mn-lt"/>
          </a:endParaRPr>
        </a:p>
      </dgm:t>
    </dgm:pt>
    <dgm:pt modelId="{3D295B9E-DE75-45AB-A00B-5FF135DD8A24}" type="parTrans" cxnId="{9B7816F5-69D4-49BE-9B4F-E9E31CDA1E6D}">
      <dgm:prSet/>
      <dgm:spPr/>
      <dgm:t>
        <a:bodyPr/>
        <a:lstStyle/>
        <a:p>
          <a:endParaRPr lang="fr-FR"/>
        </a:p>
      </dgm:t>
    </dgm:pt>
    <dgm:pt modelId="{6F2EEB47-374C-4CB8-88F9-741A907E170A}" type="sibTrans" cxnId="{9B7816F5-69D4-49BE-9B4F-E9E31CDA1E6D}">
      <dgm:prSet/>
      <dgm:spPr/>
      <dgm:t>
        <a:bodyPr/>
        <a:lstStyle/>
        <a:p>
          <a:endParaRPr lang="fr-FR"/>
        </a:p>
      </dgm:t>
    </dgm:pt>
    <dgm:pt modelId="{A39386F4-6796-48A6-A2A3-21349EC07A17}">
      <dgm:prSet phldrT="[Texte]"/>
      <dgm:spPr/>
      <dgm:t>
        <a:bodyPr/>
        <a:lstStyle/>
        <a:p>
          <a:pPr rtl="0"/>
          <a:r>
            <a:rPr lang="en-US" dirty="0" smtClean="0">
              <a:latin typeface="+mn-lt"/>
              <a:ea typeface="Montserrat"/>
              <a:cs typeface="Montserrat"/>
              <a:sym typeface="Montserrat"/>
            </a:rPr>
            <a:t>Misclassification analysis</a:t>
          </a:r>
          <a:endParaRPr lang="fr-FR" dirty="0">
            <a:latin typeface="+mn-lt"/>
          </a:endParaRPr>
        </a:p>
      </dgm:t>
    </dgm:pt>
    <dgm:pt modelId="{067A34F7-7601-42E8-9EAA-2FFF48412B52}" type="parTrans" cxnId="{9D1E2374-A9FF-4AB1-BA95-34AE6DB0FFA8}">
      <dgm:prSet/>
      <dgm:spPr/>
      <dgm:t>
        <a:bodyPr/>
        <a:lstStyle/>
        <a:p>
          <a:endParaRPr lang="fr-FR"/>
        </a:p>
      </dgm:t>
    </dgm:pt>
    <dgm:pt modelId="{62FC160C-15BB-431C-825B-FBDD32E10CCF}" type="sibTrans" cxnId="{9D1E2374-A9FF-4AB1-BA95-34AE6DB0FFA8}">
      <dgm:prSet/>
      <dgm:spPr/>
      <dgm:t>
        <a:bodyPr/>
        <a:lstStyle/>
        <a:p>
          <a:endParaRPr lang="fr-FR"/>
        </a:p>
      </dgm:t>
    </dgm:pt>
    <dgm:pt modelId="{47A16B2D-05E0-4E73-8082-E887B0AB7255}">
      <dgm:prSet phldrT="[Texte]" custT="1"/>
      <dgm:spPr/>
      <dgm:t>
        <a:bodyPr/>
        <a:lstStyle/>
        <a:p>
          <a:r>
            <a:rPr lang="fr-FR" sz="1400" dirty="0" smtClean="0">
              <a:latin typeface="+mn-lt"/>
            </a:rPr>
            <a:t>Classifier &amp;</a:t>
          </a:r>
        </a:p>
        <a:p>
          <a:r>
            <a:rPr lang="fr-FR" sz="1400" dirty="0" err="1" smtClean="0">
              <a:latin typeface="+mn-lt"/>
            </a:rPr>
            <a:t>features</a:t>
          </a:r>
          <a:r>
            <a:rPr lang="fr-FR" sz="1400" dirty="0" smtClean="0">
              <a:latin typeface="+mn-lt"/>
            </a:rPr>
            <a:t> </a:t>
          </a:r>
          <a:r>
            <a:rPr lang="fr-FR" sz="1400" dirty="0" err="1" smtClean="0">
              <a:latin typeface="+mn-lt"/>
            </a:rPr>
            <a:t>choice</a:t>
          </a:r>
          <a:endParaRPr lang="fr-FR" sz="1400" dirty="0">
            <a:latin typeface="+mn-lt"/>
          </a:endParaRPr>
        </a:p>
      </dgm:t>
    </dgm:pt>
    <dgm:pt modelId="{FCA9CDE0-1705-4A21-A3AA-551AEF780F14}" type="parTrans" cxnId="{4CB3DB55-2698-47F9-8AD1-128FC741C365}">
      <dgm:prSet/>
      <dgm:spPr/>
      <dgm:t>
        <a:bodyPr/>
        <a:lstStyle/>
        <a:p>
          <a:endParaRPr lang="fr-FR"/>
        </a:p>
      </dgm:t>
    </dgm:pt>
    <dgm:pt modelId="{9307BC16-6EF1-45F1-94A9-8BFAFF60B5B2}" type="sibTrans" cxnId="{4CB3DB55-2698-47F9-8AD1-128FC741C365}">
      <dgm:prSet/>
      <dgm:spPr/>
      <dgm:t>
        <a:bodyPr/>
        <a:lstStyle/>
        <a:p>
          <a:endParaRPr lang="fr-FR"/>
        </a:p>
      </dgm:t>
    </dgm:pt>
    <dgm:pt modelId="{DE559FE3-6BC8-48DF-A0D1-61E3272035CB}" type="pres">
      <dgm:prSet presAssocID="{74382E5A-28F1-4486-AFBE-54A90F963C5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6441AC67-4554-4A0A-A488-B021F7C7F51A}" type="pres">
      <dgm:prSet presAssocID="{A61759AE-DD42-4CA9-93F2-F7F89B384242}" presName="dummy" presStyleCnt="0"/>
      <dgm:spPr/>
    </dgm:pt>
    <dgm:pt modelId="{F4E94BA7-C013-4EB9-AE59-A33F82F93957}" type="pres">
      <dgm:prSet presAssocID="{A61759AE-DD42-4CA9-93F2-F7F89B384242}" presName="node" presStyleLbl="revTx" presStyleIdx="0" presStyleCnt="4" custScaleY="6365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653D13C-8897-4ED8-9086-16AA136603C7}" type="pres">
      <dgm:prSet presAssocID="{E5B46CBF-C28C-47C5-A6CD-4B76CE0B3066}" presName="sibTrans" presStyleLbl="node1" presStyleIdx="0" presStyleCnt="4"/>
      <dgm:spPr/>
      <dgm:t>
        <a:bodyPr/>
        <a:lstStyle/>
        <a:p>
          <a:endParaRPr lang="fr-FR"/>
        </a:p>
      </dgm:t>
    </dgm:pt>
    <dgm:pt modelId="{9CAF06CA-32F7-4164-976A-B304FE03C31E}" type="pres">
      <dgm:prSet presAssocID="{47429FA0-D5A6-44F4-8879-4A950B712BDF}" presName="dummy" presStyleCnt="0"/>
      <dgm:spPr/>
    </dgm:pt>
    <dgm:pt modelId="{80526101-36ED-4562-878B-6744DF58C901}" type="pres">
      <dgm:prSet presAssocID="{47429FA0-D5A6-44F4-8879-4A950B712BDF}" presName="node" presStyleLbl="revTx" presStyleIdx="1" presStyleCnt="4" custScaleX="80978" custScaleY="6761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7678FE0-124A-41B7-8ECF-D9481A6F3EF1}" type="pres">
      <dgm:prSet presAssocID="{6F2EEB47-374C-4CB8-88F9-741A907E170A}" presName="sibTrans" presStyleLbl="node1" presStyleIdx="1" presStyleCnt="4"/>
      <dgm:spPr/>
      <dgm:t>
        <a:bodyPr/>
        <a:lstStyle/>
        <a:p>
          <a:endParaRPr lang="fr-FR"/>
        </a:p>
      </dgm:t>
    </dgm:pt>
    <dgm:pt modelId="{28DBB1B6-D7AE-4BAA-BA76-1CAB8E2158A0}" type="pres">
      <dgm:prSet presAssocID="{A39386F4-6796-48A6-A2A3-21349EC07A17}" presName="dummy" presStyleCnt="0"/>
      <dgm:spPr/>
    </dgm:pt>
    <dgm:pt modelId="{F23A60B1-8064-42B9-AC3F-E5FEAE46A619}" type="pres">
      <dgm:prSet presAssocID="{A39386F4-6796-48A6-A2A3-21349EC07A17}" presName="node" presStyleLbl="revTx" presStyleIdx="2" presStyleCnt="4" custScaleY="54059" custRadScaleRad="98211" custRadScaleInc="1569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15684F3-6CA1-4B84-8887-DDD857D18AD5}" type="pres">
      <dgm:prSet presAssocID="{62FC160C-15BB-431C-825B-FBDD32E10CCF}" presName="sibTrans" presStyleLbl="node1" presStyleIdx="2" presStyleCnt="4"/>
      <dgm:spPr/>
      <dgm:t>
        <a:bodyPr/>
        <a:lstStyle/>
        <a:p>
          <a:endParaRPr lang="fr-FR"/>
        </a:p>
      </dgm:t>
    </dgm:pt>
    <dgm:pt modelId="{A40A59AD-B8C4-4C96-A10D-177329BF1D00}" type="pres">
      <dgm:prSet presAssocID="{47A16B2D-05E0-4E73-8082-E887B0AB7255}" presName="dummy" presStyleCnt="0"/>
      <dgm:spPr/>
    </dgm:pt>
    <dgm:pt modelId="{5BD288DF-59C1-4D74-809F-DE818180112A}" type="pres">
      <dgm:prSet presAssocID="{47A16B2D-05E0-4E73-8082-E887B0AB7255}" presName="node" presStyleLbl="revTx" presStyleIdx="3" presStyleCnt="4" custScaleY="5934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F428EC1-592A-4462-8DF1-E253C1C567C6}" type="pres">
      <dgm:prSet presAssocID="{9307BC16-6EF1-45F1-94A9-8BFAFF60B5B2}" presName="sibTrans" presStyleLbl="node1" presStyleIdx="3" presStyleCnt="4"/>
      <dgm:spPr/>
      <dgm:t>
        <a:bodyPr/>
        <a:lstStyle/>
        <a:p>
          <a:endParaRPr lang="fr-FR"/>
        </a:p>
      </dgm:t>
    </dgm:pt>
  </dgm:ptLst>
  <dgm:cxnLst>
    <dgm:cxn modelId="{3E784E27-F9F3-45F5-B6D9-033860E4E11C}" type="presOf" srcId="{74382E5A-28F1-4486-AFBE-54A90F963C5A}" destId="{DE559FE3-6BC8-48DF-A0D1-61E3272035CB}" srcOrd="0" destOrd="0" presId="urn:microsoft.com/office/officeart/2005/8/layout/cycle1"/>
    <dgm:cxn modelId="{E5C12932-DD00-4DC8-A552-69BFB990CBEE}" type="presOf" srcId="{E5B46CBF-C28C-47C5-A6CD-4B76CE0B3066}" destId="{4653D13C-8897-4ED8-9086-16AA136603C7}" srcOrd="0" destOrd="0" presId="urn:microsoft.com/office/officeart/2005/8/layout/cycle1"/>
    <dgm:cxn modelId="{A03F3133-7E89-4C6A-8E33-AD61CBC429B3}" srcId="{74382E5A-28F1-4486-AFBE-54A90F963C5A}" destId="{A61759AE-DD42-4CA9-93F2-F7F89B384242}" srcOrd="0" destOrd="0" parTransId="{B862B3CF-B0D3-43DC-8274-647143C09D15}" sibTransId="{E5B46CBF-C28C-47C5-A6CD-4B76CE0B3066}"/>
    <dgm:cxn modelId="{D86B8300-6814-44BA-B8F9-C23056359461}" type="presOf" srcId="{47A16B2D-05E0-4E73-8082-E887B0AB7255}" destId="{5BD288DF-59C1-4D74-809F-DE818180112A}" srcOrd="0" destOrd="0" presId="urn:microsoft.com/office/officeart/2005/8/layout/cycle1"/>
    <dgm:cxn modelId="{9B7816F5-69D4-49BE-9B4F-E9E31CDA1E6D}" srcId="{74382E5A-28F1-4486-AFBE-54A90F963C5A}" destId="{47429FA0-D5A6-44F4-8879-4A950B712BDF}" srcOrd="1" destOrd="0" parTransId="{3D295B9E-DE75-45AB-A00B-5FF135DD8A24}" sibTransId="{6F2EEB47-374C-4CB8-88F9-741A907E170A}"/>
    <dgm:cxn modelId="{94856AFC-DBD6-4962-838D-E161499D8D51}" type="presOf" srcId="{A39386F4-6796-48A6-A2A3-21349EC07A17}" destId="{F23A60B1-8064-42B9-AC3F-E5FEAE46A619}" srcOrd="0" destOrd="0" presId="urn:microsoft.com/office/officeart/2005/8/layout/cycle1"/>
    <dgm:cxn modelId="{9D1E2374-A9FF-4AB1-BA95-34AE6DB0FFA8}" srcId="{74382E5A-28F1-4486-AFBE-54A90F963C5A}" destId="{A39386F4-6796-48A6-A2A3-21349EC07A17}" srcOrd="2" destOrd="0" parTransId="{067A34F7-7601-42E8-9EAA-2FFF48412B52}" sibTransId="{62FC160C-15BB-431C-825B-FBDD32E10CCF}"/>
    <dgm:cxn modelId="{4CB3DB55-2698-47F9-8AD1-128FC741C365}" srcId="{74382E5A-28F1-4486-AFBE-54A90F963C5A}" destId="{47A16B2D-05E0-4E73-8082-E887B0AB7255}" srcOrd="3" destOrd="0" parTransId="{FCA9CDE0-1705-4A21-A3AA-551AEF780F14}" sibTransId="{9307BC16-6EF1-45F1-94A9-8BFAFF60B5B2}"/>
    <dgm:cxn modelId="{D058000A-ABC0-4D6F-8681-AAE0D85A6397}" type="presOf" srcId="{6F2EEB47-374C-4CB8-88F9-741A907E170A}" destId="{D7678FE0-124A-41B7-8ECF-D9481A6F3EF1}" srcOrd="0" destOrd="0" presId="urn:microsoft.com/office/officeart/2005/8/layout/cycle1"/>
    <dgm:cxn modelId="{432E0C06-15D5-4F2D-9B18-006062A0DC2F}" type="presOf" srcId="{9307BC16-6EF1-45F1-94A9-8BFAFF60B5B2}" destId="{5F428EC1-592A-4462-8DF1-E253C1C567C6}" srcOrd="0" destOrd="0" presId="urn:microsoft.com/office/officeart/2005/8/layout/cycle1"/>
    <dgm:cxn modelId="{ABD96908-30ED-42B2-922C-63BD03540A0E}" type="presOf" srcId="{A61759AE-DD42-4CA9-93F2-F7F89B384242}" destId="{F4E94BA7-C013-4EB9-AE59-A33F82F93957}" srcOrd="0" destOrd="0" presId="urn:microsoft.com/office/officeart/2005/8/layout/cycle1"/>
    <dgm:cxn modelId="{47F45886-B92F-43E1-891C-32F4B258317C}" type="presOf" srcId="{47429FA0-D5A6-44F4-8879-4A950B712BDF}" destId="{80526101-36ED-4562-878B-6744DF58C901}" srcOrd="0" destOrd="0" presId="urn:microsoft.com/office/officeart/2005/8/layout/cycle1"/>
    <dgm:cxn modelId="{0402207A-C865-473E-87D6-A83398361136}" type="presOf" srcId="{62FC160C-15BB-431C-825B-FBDD32E10CCF}" destId="{715684F3-6CA1-4B84-8887-DDD857D18AD5}" srcOrd="0" destOrd="0" presId="urn:microsoft.com/office/officeart/2005/8/layout/cycle1"/>
    <dgm:cxn modelId="{5B61E3FA-1E9B-43C0-8814-712D1FE790E1}" type="presParOf" srcId="{DE559FE3-6BC8-48DF-A0D1-61E3272035CB}" destId="{6441AC67-4554-4A0A-A488-B021F7C7F51A}" srcOrd="0" destOrd="0" presId="urn:microsoft.com/office/officeart/2005/8/layout/cycle1"/>
    <dgm:cxn modelId="{14AE2C3C-443A-40C1-9685-D530ECDE24EA}" type="presParOf" srcId="{DE559FE3-6BC8-48DF-A0D1-61E3272035CB}" destId="{F4E94BA7-C013-4EB9-AE59-A33F82F93957}" srcOrd="1" destOrd="0" presId="urn:microsoft.com/office/officeart/2005/8/layout/cycle1"/>
    <dgm:cxn modelId="{3C834220-5743-4591-ADC0-7E92944F6DEF}" type="presParOf" srcId="{DE559FE3-6BC8-48DF-A0D1-61E3272035CB}" destId="{4653D13C-8897-4ED8-9086-16AA136603C7}" srcOrd="2" destOrd="0" presId="urn:microsoft.com/office/officeart/2005/8/layout/cycle1"/>
    <dgm:cxn modelId="{EEB1DC48-045E-4104-9DDD-1470177BBC52}" type="presParOf" srcId="{DE559FE3-6BC8-48DF-A0D1-61E3272035CB}" destId="{9CAF06CA-32F7-4164-976A-B304FE03C31E}" srcOrd="3" destOrd="0" presId="urn:microsoft.com/office/officeart/2005/8/layout/cycle1"/>
    <dgm:cxn modelId="{E6F4C0B2-2B4C-4668-8169-979DEE5D0F05}" type="presParOf" srcId="{DE559FE3-6BC8-48DF-A0D1-61E3272035CB}" destId="{80526101-36ED-4562-878B-6744DF58C901}" srcOrd="4" destOrd="0" presId="urn:microsoft.com/office/officeart/2005/8/layout/cycle1"/>
    <dgm:cxn modelId="{8D5B7223-74C9-404E-BEA7-396EB7FDBB7F}" type="presParOf" srcId="{DE559FE3-6BC8-48DF-A0D1-61E3272035CB}" destId="{D7678FE0-124A-41B7-8ECF-D9481A6F3EF1}" srcOrd="5" destOrd="0" presId="urn:microsoft.com/office/officeart/2005/8/layout/cycle1"/>
    <dgm:cxn modelId="{347ECB5C-AB2E-42E7-81C6-E04E96090021}" type="presParOf" srcId="{DE559FE3-6BC8-48DF-A0D1-61E3272035CB}" destId="{28DBB1B6-D7AE-4BAA-BA76-1CAB8E2158A0}" srcOrd="6" destOrd="0" presId="urn:microsoft.com/office/officeart/2005/8/layout/cycle1"/>
    <dgm:cxn modelId="{63A80534-D0DE-44AC-8083-15AB3FC88535}" type="presParOf" srcId="{DE559FE3-6BC8-48DF-A0D1-61E3272035CB}" destId="{F23A60B1-8064-42B9-AC3F-E5FEAE46A619}" srcOrd="7" destOrd="0" presId="urn:microsoft.com/office/officeart/2005/8/layout/cycle1"/>
    <dgm:cxn modelId="{37F2B97A-CBBB-421F-8EB7-D63B9920534C}" type="presParOf" srcId="{DE559FE3-6BC8-48DF-A0D1-61E3272035CB}" destId="{715684F3-6CA1-4B84-8887-DDD857D18AD5}" srcOrd="8" destOrd="0" presId="urn:microsoft.com/office/officeart/2005/8/layout/cycle1"/>
    <dgm:cxn modelId="{B48D6D94-4211-4A98-B274-9537D89E5A10}" type="presParOf" srcId="{DE559FE3-6BC8-48DF-A0D1-61E3272035CB}" destId="{A40A59AD-B8C4-4C96-A10D-177329BF1D00}" srcOrd="9" destOrd="0" presId="urn:microsoft.com/office/officeart/2005/8/layout/cycle1"/>
    <dgm:cxn modelId="{3C4B3E6A-8491-45D3-B54A-ACE81A2C5BC3}" type="presParOf" srcId="{DE559FE3-6BC8-48DF-A0D1-61E3272035CB}" destId="{5BD288DF-59C1-4D74-809F-DE818180112A}" srcOrd="10" destOrd="0" presId="urn:microsoft.com/office/officeart/2005/8/layout/cycle1"/>
    <dgm:cxn modelId="{BA4FB117-9256-4AD8-A07C-D7B020475EEF}" type="presParOf" srcId="{DE559FE3-6BC8-48DF-A0D1-61E3272035CB}" destId="{5F428EC1-592A-4462-8DF1-E253C1C567C6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495B29-5E2A-4022-9B89-5246C8520529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1D20D323-6F4C-4A44-92E8-672DE185D24E}">
      <dgm:prSet phldrT="[Texte]"/>
      <dgm:spPr/>
      <dgm:t>
        <a:bodyPr/>
        <a:lstStyle/>
        <a:p>
          <a:r>
            <a:rPr lang="fr-FR" dirty="0" smtClean="0"/>
            <a:t>Data Science</a:t>
          </a:r>
          <a:endParaRPr lang="fr-FR" dirty="0"/>
        </a:p>
      </dgm:t>
    </dgm:pt>
    <dgm:pt modelId="{6EE1F3E7-07BC-44B1-B718-A210D6B42D9C}" type="parTrans" cxnId="{0B50390E-F32A-4B28-931E-FE862243E5A1}">
      <dgm:prSet/>
      <dgm:spPr/>
      <dgm:t>
        <a:bodyPr/>
        <a:lstStyle/>
        <a:p>
          <a:endParaRPr lang="fr-FR"/>
        </a:p>
      </dgm:t>
    </dgm:pt>
    <dgm:pt modelId="{1E24810C-55B0-4E50-B389-CD64E89F040E}" type="sibTrans" cxnId="{0B50390E-F32A-4B28-931E-FE862243E5A1}">
      <dgm:prSet/>
      <dgm:spPr/>
      <dgm:t>
        <a:bodyPr/>
        <a:lstStyle/>
        <a:p>
          <a:endParaRPr lang="fr-FR"/>
        </a:p>
      </dgm:t>
    </dgm:pt>
    <dgm:pt modelId="{B302D104-77D3-4929-8BA1-6FF865668526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err="1" smtClean="0"/>
            <a:t>Statistics</a:t>
          </a:r>
          <a:endParaRPr lang="fr-FR" dirty="0"/>
        </a:p>
      </dgm:t>
    </dgm:pt>
    <dgm:pt modelId="{B3033264-A762-4B72-B504-60F213E72720}" type="parTrans" cxnId="{CB125FE8-2E7C-490D-BBC6-18A309C8828E}">
      <dgm:prSet/>
      <dgm:spPr/>
      <dgm:t>
        <a:bodyPr/>
        <a:lstStyle/>
        <a:p>
          <a:endParaRPr lang="fr-FR"/>
        </a:p>
      </dgm:t>
    </dgm:pt>
    <dgm:pt modelId="{C119D024-D50A-4D56-B908-8ECB91713202}" type="sibTrans" cxnId="{CB125FE8-2E7C-490D-BBC6-18A309C8828E}">
      <dgm:prSet/>
      <dgm:spPr/>
      <dgm:t>
        <a:bodyPr/>
        <a:lstStyle/>
        <a:p>
          <a:endParaRPr lang="fr-FR"/>
        </a:p>
      </dgm:t>
    </dgm:pt>
    <dgm:pt modelId="{42BECA23-441E-4F8F-AE68-3692BF561AD1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Machine </a:t>
          </a:r>
          <a:r>
            <a:rPr lang="fr-FR" dirty="0" err="1" smtClean="0"/>
            <a:t>learning</a:t>
          </a:r>
          <a:endParaRPr lang="fr-FR" dirty="0"/>
        </a:p>
      </dgm:t>
    </dgm:pt>
    <dgm:pt modelId="{A1FA6559-0302-4C44-849C-17D1C8D8FAEA}" type="parTrans" cxnId="{BB6B6E97-63B2-4212-A048-387DB348A693}">
      <dgm:prSet/>
      <dgm:spPr/>
      <dgm:t>
        <a:bodyPr/>
        <a:lstStyle/>
        <a:p>
          <a:endParaRPr lang="fr-FR"/>
        </a:p>
      </dgm:t>
    </dgm:pt>
    <dgm:pt modelId="{EDE3DFD8-7D08-45B5-95AA-53694E9FAFD4}" type="sibTrans" cxnId="{BB6B6E97-63B2-4212-A048-387DB348A693}">
      <dgm:prSet/>
      <dgm:spPr/>
      <dgm:t>
        <a:bodyPr/>
        <a:lstStyle/>
        <a:p>
          <a:endParaRPr lang="fr-FR"/>
        </a:p>
      </dgm:t>
    </dgm:pt>
    <dgm:pt modelId="{367662B8-1C3F-415C-AC90-77099EFDAADE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Data </a:t>
          </a:r>
          <a:r>
            <a:rPr lang="fr-FR" dirty="0" err="1" smtClean="0"/>
            <a:t>analysis</a:t>
          </a:r>
          <a:endParaRPr lang="fr-FR" dirty="0"/>
        </a:p>
      </dgm:t>
    </dgm:pt>
    <dgm:pt modelId="{5BD59E28-C6F2-4386-AF6B-3BDCDBD1B769}" type="parTrans" cxnId="{AF0DC9B4-B476-4C22-8193-3BA7EDF1638E}">
      <dgm:prSet/>
      <dgm:spPr/>
      <dgm:t>
        <a:bodyPr/>
        <a:lstStyle/>
        <a:p>
          <a:endParaRPr lang="fr-FR"/>
        </a:p>
      </dgm:t>
    </dgm:pt>
    <dgm:pt modelId="{35CD9694-EB25-44AA-AEC7-489F2CAFBF7B}" type="sibTrans" cxnId="{AF0DC9B4-B476-4C22-8193-3BA7EDF1638E}">
      <dgm:prSet/>
      <dgm:spPr/>
      <dgm:t>
        <a:bodyPr/>
        <a:lstStyle/>
        <a:p>
          <a:endParaRPr lang="fr-FR"/>
        </a:p>
      </dgm:t>
    </dgm:pt>
    <dgm:pt modelId="{FDD2C83A-D449-4B3D-9F17-2681B2AF087D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Domain expertise</a:t>
          </a:r>
          <a:endParaRPr lang="fr-FR" dirty="0"/>
        </a:p>
      </dgm:t>
    </dgm:pt>
    <dgm:pt modelId="{E6E58AC7-345C-48FE-8BB9-A14F66D23732}" type="parTrans" cxnId="{7545CE20-3ACB-4156-BD54-474D1D7F57CF}">
      <dgm:prSet/>
      <dgm:spPr/>
      <dgm:t>
        <a:bodyPr/>
        <a:lstStyle/>
        <a:p>
          <a:endParaRPr lang="fr-FR"/>
        </a:p>
      </dgm:t>
    </dgm:pt>
    <dgm:pt modelId="{787B8188-92F1-438B-846A-48BD5751D27D}" type="sibTrans" cxnId="{7545CE20-3ACB-4156-BD54-474D1D7F57CF}">
      <dgm:prSet/>
      <dgm:spPr/>
      <dgm:t>
        <a:bodyPr/>
        <a:lstStyle/>
        <a:p>
          <a:endParaRPr lang="fr-FR"/>
        </a:p>
      </dgm:t>
    </dgm:pt>
    <dgm:pt modelId="{F22BD4C2-9171-4968-B39D-AEB07CD3ED78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Data engineering</a:t>
          </a:r>
          <a:endParaRPr lang="fr-FR" dirty="0"/>
        </a:p>
      </dgm:t>
    </dgm:pt>
    <dgm:pt modelId="{CCD37EE1-1A3F-4EF7-B71C-47CB3F1A5931}" type="parTrans" cxnId="{DFDF983E-8A9E-48F4-8C56-CD542DBA80DA}">
      <dgm:prSet/>
      <dgm:spPr/>
      <dgm:t>
        <a:bodyPr/>
        <a:lstStyle/>
        <a:p>
          <a:endParaRPr lang="fr-FR"/>
        </a:p>
      </dgm:t>
    </dgm:pt>
    <dgm:pt modelId="{886A6A4A-7FA8-4388-9A6B-A54FB9977354}" type="sibTrans" cxnId="{DFDF983E-8A9E-48F4-8C56-CD542DBA80DA}">
      <dgm:prSet/>
      <dgm:spPr/>
      <dgm:t>
        <a:bodyPr/>
        <a:lstStyle/>
        <a:p>
          <a:endParaRPr lang="fr-FR"/>
        </a:p>
      </dgm:t>
    </dgm:pt>
    <dgm:pt modelId="{E94B4309-BFFE-425E-AE7C-F9F0377D144B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Data </a:t>
          </a:r>
          <a:r>
            <a:rPr lang="fr-FR" dirty="0" err="1" smtClean="0"/>
            <a:t>visualization</a:t>
          </a:r>
          <a:endParaRPr lang="fr-FR" dirty="0"/>
        </a:p>
      </dgm:t>
    </dgm:pt>
    <dgm:pt modelId="{D775E128-45D5-4526-A3CA-B326D232EBCC}" type="parTrans" cxnId="{2C77ADAC-7F14-4EC1-BB8B-1FD27C6D81EA}">
      <dgm:prSet/>
      <dgm:spPr/>
      <dgm:t>
        <a:bodyPr/>
        <a:lstStyle/>
        <a:p>
          <a:endParaRPr lang="fr-FR"/>
        </a:p>
      </dgm:t>
    </dgm:pt>
    <dgm:pt modelId="{0DF95C11-7958-4397-82A1-02BBE8DF38A3}" type="sibTrans" cxnId="{2C77ADAC-7F14-4EC1-BB8B-1FD27C6D81EA}">
      <dgm:prSet/>
      <dgm:spPr/>
      <dgm:t>
        <a:bodyPr/>
        <a:lstStyle/>
        <a:p>
          <a:endParaRPr lang="fr-FR"/>
        </a:p>
      </dgm:t>
    </dgm:pt>
    <dgm:pt modelId="{38D17823-0FA8-4606-9FC7-11A276C5684E}" type="pres">
      <dgm:prSet presAssocID="{FF495B29-5E2A-4022-9B89-5246C8520529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D5E75F51-4707-4C32-8DFF-00C4A54F6A40}" type="pres">
      <dgm:prSet presAssocID="{1D20D323-6F4C-4A44-92E8-672DE185D24E}" presName="centerShape" presStyleLbl="node0" presStyleIdx="0" presStyleCnt="1"/>
      <dgm:spPr/>
      <dgm:t>
        <a:bodyPr/>
        <a:lstStyle/>
        <a:p>
          <a:endParaRPr lang="fr-FR"/>
        </a:p>
      </dgm:t>
    </dgm:pt>
    <dgm:pt modelId="{1381DAC3-9A5A-4596-B4BE-C96A9ED8D7B6}" type="pres">
      <dgm:prSet presAssocID="{F22BD4C2-9171-4968-B39D-AEB07CD3ED78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18D0C9-6D73-44AD-85F8-19C9F1F79FF6}" type="pres">
      <dgm:prSet presAssocID="{F22BD4C2-9171-4968-B39D-AEB07CD3ED78}" presName="dummy" presStyleCnt="0"/>
      <dgm:spPr/>
    </dgm:pt>
    <dgm:pt modelId="{3531DBF2-CFDB-4109-8346-C5A41ADB50E3}" type="pres">
      <dgm:prSet presAssocID="{886A6A4A-7FA8-4388-9A6B-A54FB9977354}" presName="sibTrans" presStyleLbl="sibTrans2D1" presStyleIdx="0" presStyleCnt="6"/>
      <dgm:spPr/>
      <dgm:t>
        <a:bodyPr/>
        <a:lstStyle/>
        <a:p>
          <a:endParaRPr lang="fr-FR"/>
        </a:p>
      </dgm:t>
    </dgm:pt>
    <dgm:pt modelId="{F06D5E9A-FA53-459D-9121-6FEAA97F2C00}" type="pres">
      <dgm:prSet presAssocID="{B302D104-77D3-4929-8BA1-6FF865668526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78173E2-E0EF-414A-825B-3AE13EF71C49}" type="pres">
      <dgm:prSet presAssocID="{B302D104-77D3-4929-8BA1-6FF865668526}" presName="dummy" presStyleCnt="0"/>
      <dgm:spPr/>
    </dgm:pt>
    <dgm:pt modelId="{91054258-BD53-4411-B8A3-FDFFAABABF49}" type="pres">
      <dgm:prSet presAssocID="{C119D024-D50A-4D56-B908-8ECB91713202}" presName="sibTrans" presStyleLbl="sibTrans2D1" presStyleIdx="1" presStyleCnt="6"/>
      <dgm:spPr/>
      <dgm:t>
        <a:bodyPr/>
        <a:lstStyle/>
        <a:p>
          <a:endParaRPr lang="fr-FR"/>
        </a:p>
      </dgm:t>
    </dgm:pt>
    <dgm:pt modelId="{D64DC72B-14C7-4B54-B2B4-A9C80685FA51}" type="pres">
      <dgm:prSet presAssocID="{367662B8-1C3F-415C-AC90-77099EFDAADE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C92181-D3A3-4B0E-A954-56A4CF05F068}" type="pres">
      <dgm:prSet presAssocID="{367662B8-1C3F-415C-AC90-77099EFDAADE}" presName="dummy" presStyleCnt="0"/>
      <dgm:spPr/>
    </dgm:pt>
    <dgm:pt modelId="{1F834212-3906-4D0E-AB7D-797858D4B8C3}" type="pres">
      <dgm:prSet presAssocID="{35CD9694-EB25-44AA-AEC7-489F2CAFBF7B}" presName="sibTrans" presStyleLbl="sibTrans2D1" presStyleIdx="2" presStyleCnt="6"/>
      <dgm:spPr/>
      <dgm:t>
        <a:bodyPr/>
        <a:lstStyle/>
        <a:p>
          <a:endParaRPr lang="fr-FR"/>
        </a:p>
      </dgm:t>
    </dgm:pt>
    <dgm:pt modelId="{9EC25CF3-AF16-454F-B8BE-57D0406BAE28}" type="pres">
      <dgm:prSet presAssocID="{E94B4309-BFFE-425E-AE7C-F9F0377D144B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7AD4060-3463-45E2-8D82-E039988B85E7}" type="pres">
      <dgm:prSet presAssocID="{E94B4309-BFFE-425E-AE7C-F9F0377D144B}" presName="dummy" presStyleCnt="0"/>
      <dgm:spPr/>
    </dgm:pt>
    <dgm:pt modelId="{FD3E2007-355A-412E-B4D1-4F940E64B0A4}" type="pres">
      <dgm:prSet presAssocID="{0DF95C11-7958-4397-82A1-02BBE8DF38A3}" presName="sibTrans" presStyleLbl="sibTrans2D1" presStyleIdx="3" presStyleCnt="6"/>
      <dgm:spPr/>
      <dgm:t>
        <a:bodyPr/>
        <a:lstStyle/>
        <a:p>
          <a:endParaRPr lang="fr-FR"/>
        </a:p>
      </dgm:t>
    </dgm:pt>
    <dgm:pt modelId="{28D68A83-58B4-468E-808A-59FF177704F3}" type="pres">
      <dgm:prSet presAssocID="{42BECA23-441E-4F8F-AE68-3692BF561AD1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C008FAD-F0A7-4E78-8284-5EEF3A97636F}" type="pres">
      <dgm:prSet presAssocID="{42BECA23-441E-4F8F-AE68-3692BF561AD1}" presName="dummy" presStyleCnt="0"/>
      <dgm:spPr/>
    </dgm:pt>
    <dgm:pt modelId="{F2334AAD-4218-4DD2-8642-B25BB9074FE2}" type="pres">
      <dgm:prSet presAssocID="{EDE3DFD8-7D08-45B5-95AA-53694E9FAFD4}" presName="sibTrans" presStyleLbl="sibTrans2D1" presStyleIdx="4" presStyleCnt="6"/>
      <dgm:spPr/>
      <dgm:t>
        <a:bodyPr/>
        <a:lstStyle/>
        <a:p>
          <a:endParaRPr lang="fr-FR"/>
        </a:p>
      </dgm:t>
    </dgm:pt>
    <dgm:pt modelId="{572B0EA9-2240-45B1-B8DA-CD9E05F6A2F0}" type="pres">
      <dgm:prSet presAssocID="{FDD2C83A-D449-4B3D-9F17-2681B2AF087D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EE070F6-AA58-4297-9846-D08A6CB846D1}" type="pres">
      <dgm:prSet presAssocID="{FDD2C83A-D449-4B3D-9F17-2681B2AF087D}" presName="dummy" presStyleCnt="0"/>
      <dgm:spPr/>
    </dgm:pt>
    <dgm:pt modelId="{AE1A035D-0397-4749-BE88-A7AB833D1695}" type="pres">
      <dgm:prSet presAssocID="{787B8188-92F1-438B-846A-48BD5751D27D}" presName="sibTrans" presStyleLbl="sibTrans2D1" presStyleIdx="5" presStyleCnt="6"/>
      <dgm:spPr/>
      <dgm:t>
        <a:bodyPr/>
        <a:lstStyle/>
        <a:p>
          <a:endParaRPr lang="fr-FR"/>
        </a:p>
      </dgm:t>
    </dgm:pt>
  </dgm:ptLst>
  <dgm:cxnLst>
    <dgm:cxn modelId="{F2B50AF5-0A1C-44E5-9E75-31D423C6F582}" type="presOf" srcId="{367662B8-1C3F-415C-AC90-77099EFDAADE}" destId="{D64DC72B-14C7-4B54-B2B4-A9C80685FA51}" srcOrd="0" destOrd="0" presId="urn:microsoft.com/office/officeart/2005/8/layout/radial6"/>
    <dgm:cxn modelId="{0B50390E-F32A-4B28-931E-FE862243E5A1}" srcId="{FF495B29-5E2A-4022-9B89-5246C8520529}" destId="{1D20D323-6F4C-4A44-92E8-672DE185D24E}" srcOrd="0" destOrd="0" parTransId="{6EE1F3E7-07BC-44B1-B718-A210D6B42D9C}" sibTransId="{1E24810C-55B0-4E50-B389-CD64E89F040E}"/>
    <dgm:cxn modelId="{D26F7C1B-01C3-452E-86AD-A3F8BF2C3871}" type="presOf" srcId="{FF495B29-5E2A-4022-9B89-5246C8520529}" destId="{38D17823-0FA8-4606-9FC7-11A276C5684E}" srcOrd="0" destOrd="0" presId="urn:microsoft.com/office/officeart/2005/8/layout/radial6"/>
    <dgm:cxn modelId="{B7676CA1-F8D1-421C-BB13-F45EAD2036E5}" type="presOf" srcId="{35CD9694-EB25-44AA-AEC7-489F2CAFBF7B}" destId="{1F834212-3906-4D0E-AB7D-797858D4B8C3}" srcOrd="0" destOrd="0" presId="urn:microsoft.com/office/officeart/2005/8/layout/radial6"/>
    <dgm:cxn modelId="{DC6C8ECE-2391-4113-BC5B-C5031CF6DD4A}" type="presOf" srcId="{F22BD4C2-9171-4968-B39D-AEB07CD3ED78}" destId="{1381DAC3-9A5A-4596-B4BE-C96A9ED8D7B6}" srcOrd="0" destOrd="0" presId="urn:microsoft.com/office/officeart/2005/8/layout/radial6"/>
    <dgm:cxn modelId="{2288E6CD-469D-42F4-B22D-80E9B03677C5}" type="presOf" srcId="{787B8188-92F1-438B-846A-48BD5751D27D}" destId="{AE1A035D-0397-4749-BE88-A7AB833D1695}" srcOrd="0" destOrd="0" presId="urn:microsoft.com/office/officeart/2005/8/layout/radial6"/>
    <dgm:cxn modelId="{6A2DC32D-0828-40A6-878A-117546E25019}" type="presOf" srcId="{E94B4309-BFFE-425E-AE7C-F9F0377D144B}" destId="{9EC25CF3-AF16-454F-B8BE-57D0406BAE28}" srcOrd="0" destOrd="0" presId="urn:microsoft.com/office/officeart/2005/8/layout/radial6"/>
    <dgm:cxn modelId="{AF0DC9B4-B476-4C22-8193-3BA7EDF1638E}" srcId="{1D20D323-6F4C-4A44-92E8-672DE185D24E}" destId="{367662B8-1C3F-415C-AC90-77099EFDAADE}" srcOrd="2" destOrd="0" parTransId="{5BD59E28-C6F2-4386-AF6B-3BDCDBD1B769}" sibTransId="{35CD9694-EB25-44AA-AEC7-489F2CAFBF7B}"/>
    <dgm:cxn modelId="{BB6B6E97-63B2-4212-A048-387DB348A693}" srcId="{1D20D323-6F4C-4A44-92E8-672DE185D24E}" destId="{42BECA23-441E-4F8F-AE68-3692BF561AD1}" srcOrd="4" destOrd="0" parTransId="{A1FA6559-0302-4C44-849C-17D1C8D8FAEA}" sibTransId="{EDE3DFD8-7D08-45B5-95AA-53694E9FAFD4}"/>
    <dgm:cxn modelId="{BEC4DF2E-3F7B-4577-875E-9C7A7163E304}" type="presOf" srcId="{EDE3DFD8-7D08-45B5-95AA-53694E9FAFD4}" destId="{F2334AAD-4218-4DD2-8642-B25BB9074FE2}" srcOrd="0" destOrd="0" presId="urn:microsoft.com/office/officeart/2005/8/layout/radial6"/>
    <dgm:cxn modelId="{17C98F7A-031E-4783-A4FA-08641DEAEB96}" type="presOf" srcId="{B302D104-77D3-4929-8BA1-6FF865668526}" destId="{F06D5E9A-FA53-459D-9121-6FEAA97F2C00}" srcOrd="0" destOrd="0" presId="urn:microsoft.com/office/officeart/2005/8/layout/radial6"/>
    <dgm:cxn modelId="{D189208C-A08C-40B0-962E-21A9DABC81F9}" type="presOf" srcId="{1D20D323-6F4C-4A44-92E8-672DE185D24E}" destId="{D5E75F51-4707-4C32-8DFF-00C4A54F6A40}" srcOrd="0" destOrd="0" presId="urn:microsoft.com/office/officeart/2005/8/layout/radial6"/>
    <dgm:cxn modelId="{DFDF983E-8A9E-48F4-8C56-CD542DBA80DA}" srcId="{1D20D323-6F4C-4A44-92E8-672DE185D24E}" destId="{F22BD4C2-9171-4968-B39D-AEB07CD3ED78}" srcOrd="0" destOrd="0" parTransId="{CCD37EE1-1A3F-4EF7-B71C-47CB3F1A5931}" sibTransId="{886A6A4A-7FA8-4388-9A6B-A54FB9977354}"/>
    <dgm:cxn modelId="{759D2AA4-492E-4251-8334-576C100079C7}" type="presOf" srcId="{42BECA23-441E-4F8F-AE68-3692BF561AD1}" destId="{28D68A83-58B4-468E-808A-59FF177704F3}" srcOrd="0" destOrd="0" presId="urn:microsoft.com/office/officeart/2005/8/layout/radial6"/>
    <dgm:cxn modelId="{34F61975-A740-47A8-A490-5DCF0CBA4B8D}" type="presOf" srcId="{FDD2C83A-D449-4B3D-9F17-2681B2AF087D}" destId="{572B0EA9-2240-45B1-B8DA-CD9E05F6A2F0}" srcOrd="0" destOrd="0" presId="urn:microsoft.com/office/officeart/2005/8/layout/radial6"/>
    <dgm:cxn modelId="{75685422-433B-48CF-8AB8-7B4EC3CF0188}" type="presOf" srcId="{886A6A4A-7FA8-4388-9A6B-A54FB9977354}" destId="{3531DBF2-CFDB-4109-8346-C5A41ADB50E3}" srcOrd="0" destOrd="0" presId="urn:microsoft.com/office/officeart/2005/8/layout/radial6"/>
    <dgm:cxn modelId="{7545CE20-3ACB-4156-BD54-474D1D7F57CF}" srcId="{1D20D323-6F4C-4A44-92E8-672DE185D24E}" destId="{FDD2C83A-D449-4B3D-9F17-2681B2AF087D}" srcOrd="5" destOrd="0" parTransId="{E6E58AC7-345C-48FE-8BB9-A14F66D23732}" sibTransId="{787B8188-92F1-438B-846A-48BD5751D27D}"/>
    <dgm:cxn modelId="{5C4AD4D4-C90D-4F79-8AB0-A1D9DC7E5532}" type="presOf" srcId="{0DF95C11-7958-4397-82A1-02BBE8DF38A3}" destId="{FD3E2007-355A-412E-B4D1-4F940E64B0A4}" srcOrd="0" destOrd="0" presId="urn:microsoft.com/office/officeart/2005/8/layout/radial6"/>
    <dgm:cxn modelId="{2C77ADAC-7F14-4EC1-BB8B-1FD27C6D81EA}" srcId="{1D20D323-6F4C-4A44-92E8-672DE185D24E}" destId="{E94B4309-BFFE-425E-AE7C-F9F0377D144B}" srcOrd="3" destOrd="0" parTransId="{D775E128-45D5-4526-A3CA-B326D232EBCC}" sibTransId="{0DF95C11-7958-4397-82A1-02BBE8DF38A3}"/>
    <dgm:cxn modelId="{06DE2024-37BF-4305-B9C3-D93DC0BC3AD0}" type="presOf" srcId="{C119D024-D50A-4D56-B908-8ECB91713202}" destId="{91054258-BD53-4411-B8A3-FDFFAABABF49}" srcOrd="0" destOrd="0" presId="urn:microsoft.com/office/officeart/2005/8/layout/radial6"/>
    <dgm:cxn modelId="{CB125FE8-2E7C-490D-BBC6-18A309C8828E}" srcId="{1D20D323-6F4C-4A44-92E8-672DE185D24E}" destId="{B302D104-77D3-4929-8BA1-6FF865668526}" srcOrd="1" destOrd="0" parTransId="{B3033264-A762-4B72-B504-60F213E72720}" sibTransId="{C119D024-D50A-4D56-B908-8ECB91713202}"/>
    <dgm:cxn modelId="{FF1E9CAE-CBA7-49C2-BD63-AC7FCCCC80CA}" type="presParOf" srcId="{38D17823-0FA8-4606-9FC7-11A276C5684E}" destId="{D5E75F51-4707-4C32-8DFF-00C4A54F6A40}" srcOrd="0" destOrd="0" presId="urn:microsoft.com/office/officeart/2005/8/layout/radial6"/>
    <dgm:cxn modelId="{E579DE1E-17C6-449E-AC01-7F9A4A86EFC9}" type="presParOf" srcId="{38D17823-0FA8-4606-9FC7-11A276C5684E}" destId="{1381DAC3-9A5A-4596-B4BE-C96A9ED8D7B6}" srcOrd="1" destOrd="0" presId="urn:microsoft.com/office/officeart/2005/8/layout/radial6"/>
    <dgm:cxn modelId="{9C9F53B0-2A37-45F7-A9D8-899AE506F069}" type="presParOf" srcId="{38D17823-0FA8-4606-9FC7-11A276C5684E}" destId="{0818D0C9-6D73-44AD-85F8-19C9F1F79FF6}" srcOrd="2" destOrd="0" presId="urn:microsoft.com/office/officeart/2005/8/layout/radial6"/>
    <dgm:cxn modelId="{DB467ABF-ADC3-4BC0-BF14-D96BE156317C}" type="presParOf" srcId="{38D17823-0FA8-4606-9FC7-11A276C5684E}" destId="{3531DBF2-CFDB-4109-8346-C5A41ADB50E3}" srcOrd="3" destOrd="0" presId="urn:microsoft.com/office/officeart/2005/8/layout/radial6"/>
    <dgm:cxn modelId="{704F8C3B-2965-4C46-823C-27C69038E7F6}" type="presParOf" srcId="{38D17823-0FA8-4606-9FC7-11A276C5684E}" destId="{F06D5E9A-FA53-459D-9121-6FEAA97F2C00}" srcOrd="4" destOrd="0" presId="urn:microsoft.com/office/officeart/2005/8/layout/radial6"/>
    <dgm:cxn modelId="{5DEB2BF7-C42E-4DBB-95C2-4CD95A2DA7CD}" type="presParOf" srcId="{38D17823-0FA8-4606-9FC7-11A276C5684E}" destId="{D78173E2-E0EF-414A-825B-3AE13EF71C49}" srcOrd="5" destOrd="0" presId="urn:microsoft.com/office/officeart/2005/8/layout/radial6"/>
    <dgm:cxn modelId="{6D68D458-DEC4-47CF-89D3-D799AEAE8B32}" type="presParOf" srcId="{38D17823-0FA8-4606-9FC7-11A276C5684E}" destId="{91054258-BD53-4411-B8A3-FDFFAABABF49}" srcOrd="6" destOrd="0" presId="urn:microsoft.com/office/officeart/2005/8/layout/radial6"/>
    <dgm:cxn modelId="{F6995876-A5F6-4FD4-B339-B71F7C37FDE1}" type="presParOf" srcId="{38D17823-0FA8-4606-9FC7-11A276C5684E}" destId="{D64DC72B-14C7-4B54-B2B4-A9C80685FA51}" srcOrd="7" destOrd="0" presId="urn:microsoft.com/office/officeart/2005/8/layout/radial6"/>
    <dgm:cxn modelId="{59FA69F4-B9DA-4F6D-A929-5F8EE3715960}" type="presParOf" srcId="{38D17823-0FA8-4606-9FC7-11A276C5684E}" destId="{1EC92181-D3A3-4B0E-A954-56A4CF05F068}" srcOrd="8" destOrd="0" presId="urn:microsoft.com/office/officeart/2005/8/layout/radial6"/>
    <dgm:cxn modelId="{A1DB8DEC-DF86-4942-A6B8-42576ECCA88E}" type="presParOf" srcId="{38D17823-0FA8-4606-9FC7-11A276C5684E}" destId="{1F834212-3906-4D0E-AB7D-797858D4B8C3}" srcOrd="9" destOrd="0" presId="urn:microsoft.com/office/officeart/2005/8/layout/radial6"/>
    <dgm:cxn modelId="{0F919F34-0332-40B5-8D05-3950558534B8}" type="presParOf" srcId="{38D17823-0FA8-4606-9FC7-11A276C5684E}" destId="{9EC25CF3-AF16-454F-B8BE-57D0406BAE28}" srcOrd="10" destOrd="0" presId="urn:microsoft.com/office/officeart/2005/8/layout/radial6"/>
    <dgm:cxn modelId="{F631186C-1B5A-47F9-8573-56EB93644A9D}" type="presParOf" srcId="{38D17823-0FA8-4606-9FC7-11A276C5684E}" destId="{67AD4060-3463-45E2-8D82-E039988B85E7}" srcOrd="11" destOrd="0" presId="urn:microsoft.com/office/officeart/2005/8/layout/radial6"/>
    <dgm:cxn modelId="{D36F1C58-010F-4282-8BF5-8E9FB6499943}" type="presParOf" srcId="{38D17823-0FA8-4606-9FC7-11A276C5684E}" destId="{FD3E2007-355A-412E-B4D1-4F940E64B0A4}" srcOrd="12" destOrd="0" presId="urn:microsoft.com/office/officeart/2005/8/layout/radial6"/>
    <dgm:cxn modelId="{4FC2F5C6-3C15-4616-A299-4E9BCF9AC4C9}" type="presParOf" srcId="{38D17823-0FA8-4606-9FC7-11A276C5684E}" destId="{28D68A83-58B4-468E-808A-59FF177704F3}" srcOrd="13" destOrd="0" presId="urn:microsoft.com/office/officeart/2005/8/layout/radial6"/>
    <dgm:cxn modelId="{4F0FC7D9-1F6F-4160-BC92-54C6EDA41D27}" type="presParOf" srcId="{38D17823-0FA8-4606-9FC7-11A276C5684E}" destId="{0C008FAD-F0A7-4E78-8284-5EEF3A97636F}" srcOrd="14" destOrd="0" presId="urn:microsoft.com/office/officeart/2005/8/layout/radial6"/>
    <dgm:cxn modelId="{C50C3027-DE6C-492D-A882-D1D393D1FAD1}" type="presParOf" srcId="{38D17823-0FA8-4606-9FC7-11A276C5684E}" destId="{F2334AAD-4218-4DD2-8642-B25BB9074FE2}" srcOrd="15" destOrd="0" presId="urn:microsoft.com/office/officeart/2005/8/layout/radial6"/>
    <dgm:cxn modelId="{45F2165C-CA59-4BD5-82F4-244E0E129898}" type="presParOf" srcId="{38D17823-0FA8-4606-9FC7-11A276C5684E}" destId="{572B0EA9-2240-45B1-B8DA-CD9E05F6A2F0}" srcOrd="16" destOrd="0" presId="urn:microsoft.com/office/officeart/2005/8/layout/radial6"/>
    <dgm:cxn modelId="{9A5167D2-EC89-4678-BEF4-0FC2A1B27656}" type="presParOf" srcId="{38D17823-0FA8-4606-9FC7-11A276C5684E}" destId="{EEE070F6-AA58-4297-9846-D08A6CB846D1}" srcOrd="17" destOrd="0" presId="urn:microsoft.com/office/officeart/2005/8/layout/radial6"/>
    <dgm:cxn modelId="{6265B47F-F86A-4F1C-A105-7B9C88138349}" type="presParOf" srcId="{38D17823-0FA8-4606-9FC7-11A276C5684E}" destId="{AE1A035D-0397-4749-BE88-A7AB833D1695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BE91E5-1EFB-4467-B964-EAC042C695D1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DBAB97D2-9988-4DCC-AD7F-6C4D8AF5A004}">
      <dgm:prSet phldrT="[Texte]" custT="1"/>
      <dgm:spPr/>
      <dgm:t>
        <a:bodyPr/>
        <a:lstStyle/>
        <a:p>
          <a:r>
            <a:rPr lang="fr-FR" sz="1400" b="1" dirty="0" smtClean="0"/>
            <a:t>FINANCE</a:t>
          </a:r>
          <a:endParaRPr lang="fr-FR" sz="1800" b="1" dirty="0" smtClean="0"/>
        </a:p>
        <a:p>
          <a:r>
            <a:rPr lang="fr-FR" sz="1200" dirty="0" err="1" smtClean="0"/>
            <a:t>Asset</a:t>
          </a:r>
          <a:r>
            <a:rPr lang="fr-FR" sz="1200" dirty="0" smtClean="0"/>
            <a:t> </a:t>
          </a:r>
          <a:r>
            <a:rPr lang="fr-FR" sz="1200" dirty="0" err="1" smtClean="0"/>
            <a:t>pricing</a:t>
          </a:r>
          <a:r>
            <a:rPr lang="fr-FR" sz="1200" dirty="0" smtClean="0"/>
            <a:t>, trading </a:t>
          </a:r>
          <a:r>
            <a:rPr lang="fr-FR" sz="1200" dirty="0" err="1" smtClean="0"/>
            <a:t>strategies</a:t>
          </a:r>
          <a:r>
            <a:rPr lang="fr-FR" sz="1200" dirty="0" smtClean="0"/>
            <a:t>, …</a:t>
          </a:r>
          <a:endParaRPr lang="fr-FR" sz="1200" dirty="0"/>
        </a:p>
      </dgm:t>
    </dgm:pt>
    <dgm:pt modelId="{B6152E67-AE52-423D-8422-B72423FDBB48}" type="parTrans" cxnId="{A6F0C30C-D549-490D-AA76-686F9B0317F5}">
      <dgm:prSet/>
      <dgm:spPr/>
      <dgm:t>
        <a:bodyPr/>
        <a:lstStyle/>
        <a:p>
          <a:endParaRPr lang="fr-FR"/>
        </a:p>
      </dgm:t>
    </dgm:pt>
    <dgm:pt modelId="{961A2EAA-A996-42FC-8B47-7CA2C392E8ED}" type="sibTrans" cxnId="{A6F0C30C-D549-490D-AA76-686F9B0317F5}">
      <dgm:prSet/>
      <dgm:spPr/>
      <dgm:t>
        <a:bodyPr/>
        <a:lstStyle/>
        <a:p>
          <a:endParaRPr lang="fr-FR"/>
        </a:p>
      </dgm:t>
    </dgm:pt>
    <dgm:pt modelId="{FD8786B2-76E6-4449-A6FA-434D64431BB3}">
      <dgm:prSet custT="1"/>
      <dgm:spPr/>
      <dgm:t>
        <a:bodyPr/>
        <a:lstStyle/>
        <a:p>
          <a:r>
            <a:rPr lang="fr-FR" sz="1400" b="1" dirty="0" smtClean="0"/>
            <a:t>HEALTHCARE</a:t>
          </a:r>
          <a:endParaRPr lang="fr-FR" sz="1700" b="1" dirty="0" smtClean="0"/>
        </a:p>
        <a:p>
          <a:r>
            <a:rPr lang="fr-FR" sz="1200" dirty="0" err="1" smtClean="0"/>
            <a:t>Epidemiology</a:t>
          </a:r>
          <a:r>
            <a:rPr lang="fr-FR" sz="1200" dirty="0" smtClean="0"/>
            <a:t>, diagnostic help, …</a:t>
          </a:r>
          <a:endParaRPr lang="fr-FR" sz="1200" dirty="0"/>
        </a:p>
      </dgm:t>
    </dgm:pt>
    <dgm:pt modelId="{E51EAA62-55AC-4D3B-BBE5-DC87D232A346}" type="parTrans" cxnId="{E2534FD1-C604-496E-AD4D-BE0856F6A422}">
      <dgm:prSet/>
      <dgm:spPr/>
      <dgm:t>
        <a:bodyPr/>
        <a:lstStyle/>
        <a:p>
          <a:endParaRPr lang="fr-FR"/>
        </a:p>
      </dgm:t>
    </dgm:pt>
    <dgm:pt modelId="{1384EA6E-01E8-4E42-934A-F9B0FAF4B76A}" type="sibTrans" cxnId="{E2534FD1-C604-496E-AD4D-BE0856F6A422}">
      <dgm:prSet/>
      <dgm:spPr/>
      <dgm:t>
        <a:bodyPr/>
        <a:lstStyle/>
        <a:p>
          <a:endParaRPr lang="fr-FR"/>
        </a:p>
      </dgm:t>
    </dgm:pt>
    <dgm:pt modelId="{2F80BAD9-5EB0-462C-BC01-1D2A8A50187C}">
      <dgm:prSet custT="1"/>
      <dgm:spPr/>
      <dgm:t>
        <a:bodyPr/>
        <a:lstStyle/>
        <a:p>
          <a:r>
            <a:rPr lang="fr-FR" sz="1400" b="1" dirty="0" smtClean="0"/>
            <a:t>GOVERNEMENT</a:t>
          </a:r>
          <a:endParaRPr lang="fr-FR" sz="1500" b="1" dirty="0" smtClean="0"/>
        </a:p>
        <a:p>
          <a:r>
            <a:rPr lang="fr-FR" sz="1200" dirty="0" smtClean="0"/>
            <a:t>Security, Public Policy, </a:t>
          </a:r>
          <a:r>
            <a:rPr lang="fr-FR" sz="1200" dirty="0" err="1" smtClean="0"/>
            <a:t>Climate</a:t>
          </a:r>
          <a:r>
            <a:rPr lang="fr-FR" sz="1200" dirty="0" smtClean="0"/>
            <a:t> Change</a:t>
          </a:r>
          <a:endParaRPr lang="fr-FR" sz="1200" dirty="0"/>
        </a:p>
      </dgm:t>
    </dgm:pt>
    <dgm:pt modelId="{388F7DAD-055C-4867-B013-20E525D7D8AC}" type="parTrans" cxnId="{01255E9D-53F1-44AA-880F-F21B3FA23175}">
      <dgm:prSet/>
      <dgm:spPr/>
      <dgm:t>
        <a:bodyPr/>
        <a:lstStyle/>
        <a:p>
          <a:endParaRPr lang="fr-FR"/>
        </a:p>
      </dgm:t>
    </dgm:pt>
    <dgm:pt modelId="{4B509A8F-FD0C-4FB0-813C-EB5378C6F94F}" type="sibTrans" cxnId="{01255E9D-53F1-44AA-880F-F21B3FA23175}">
      <dgm:prSet/>
      <dgm:spPr/>
      <dgm:t>
        <a:bodyPr/>
        <a:lstStyle/>
        <a:p>
          <a:endParaRPr lang="fr-FR"/>
        </a:p>
      </dgm:t>
    </dgm:pt>
    <dgm:pt modelId="{22BFF9FD-DFD3-4D6F-A45F-D9AD47D915FE}">
      <dgm:prSet/>
      <dgm:spPr/>
      <dgm:t>
        <a:bodyPr/>
        <a:lstStyle/>
        <a:p>
          <a:r>
            <a:rPr lang="fr-FR" b="1" dirty="0" smtClean="0"/>
            <a:t>MANUFACTORING</a:t>
          </a:r>
        </a:p>
        <a:p>
          <a:r>
            <a:rPr lang="fr-FR" dirty="0" err="1" smtClean="0"/>
            <a:t>Predictive</a:t>
          </a:r>
          <a:r>
            <a:rPr lang="fr-FR" dirty="0" smtClean="0"/>
            <a:t> Maintenance, </a:t>
          </a:r>
          <a:r>
            <a:rPr lang="fr-FR" dirty="0" err="1" smtClean="0"/>
            <a:t>quality</a:t>
          </a:r>
          <a:r>
            <a:rPr lang="fr-FR" dirty="0" smtClean="0"/>
            <a:t> control, …</a:t>
          </a:r>
        </a:p>
      </dgm:t>
    </dgm:pt>
    <dgm:pt modelId="{6B0F7CD9-1671-4866-94DD-D0E9375CB423}" type="parTrans" cxnId="{71ED2B6F-7DF3-4429-94A5-C9B879E0E246}">
      <dgm:prSet/>
      <dgm:spPr/>
      <dgm:t>
        <a:bodyPr/>
        <a:lstStyle/>
        <a:p>
          <a:endParaRPr lang="fr-FR"/>
        </a:p>
      </dgm:t>
    </dgm:pt>
    <dgm:pt modelId="{2EEC994E-FA07-4C16-8CE2-A7661CD7F415}" type="sibTrans" cxnId="{71ED2B6F-7DF3-4429-94A5-C9B879E0E246}">
      <dgm:prSet/>
      <dgm:spPr/>
      <dgm:t>
        <a:bodyPr/>
        <a:lstStyle/>
        <a:p>
          <a:endParaRPr lang="fr-FR"/>
        </a:p>
      </dgm:t>
    </dgm:pt>
    <dgm:pt modelId="{D395DCA7-E2ED-4F3B-8B3C-0BA01CD5550D}" type="pres">
      <dgm:prSet presAssocID="{C8BE91E5-1EFB-4467-B964-EAC042C695D1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D240A82F-B970-4F9D-AA2B-0D057064909D}" type="pres">
      <dgm:prSet presAssocID="{C8BE91E5-1EFB-4467-B964-EAC042C695D1}" presName="diamond" presStyleLbl="bgShp" presStyleIdx="0" presStyleCnt="1"/>
      <dgm:spPr/>
      <dgm:t>
        <a:bodyPr/>
        <a:lstStyle/>
        <a:p>
          <a:endParaRPr lang="fr-FR"/>
        </a:p>
      </dgm:t>
    </dgm:pt>
    <dgm:pt modelId="{4CA77E69-6BD0-4341-8932-D7D3D20422E9}" type="pres">
      <dgm:prSet presAssocID="{C8BE91E5-1EFB-4467-B964-EAC042C695D1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E801198-A3A3-45EA-8CFC-4A7EAAC7128D}" type="pres">
      <dgm:prSet presAssocID="{C8BE91E5-1EFB-4467-B964-EAC042C695D1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D59544-613F-4C46-9881-C64885186251}" type="pres">
      <dgm:prSet presAssocID="{C8BE91E5-1EFB-4467-B964-EAC042C695D1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03B9F2B-6EDD-432B-8BF7-8DE33058A6AC}" type="pres">
      <dgm:prSet presAssocID="{C8BE91E5-1EFB-4467-B964-EAC042C695D1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E2534FD1-C604-496E-AD4D-BE0856F6A422}" srcId="{C8BE91E5-1EFB-4467-B964-EAC042C695D1}" destId="{FD8786B2-76E6-4449-A6FA-434D64431BB3}" srcOrd="1" destOrd="0" parTransId="{E51EAA62-55AC-4D3B-BBE5-DC87D232A346}" sibTransId="{1384EA6E-01E8-4E42-934A-F9B0FAF4B76A}"/>
    <dgm:cxn modelId="{1AC42322-9641-4709-96AB-ACAFED12C4A6}" type="presOf" srcId="{22BFF9FD-DFD3-4D6F-A45F-D9AD47D915FE}" destId="{103B9F2B-6EDD-432B-8BF7-8DE33058A6AC}" srcOrd="0" destOrd="0" presId="urn:microsoft.com/office/officeart/2005/8/layout/matrix3"/>
    <dgm:cxn modelId="{A6F0C30C-D549-490D-AA76-686F9B0317F5}" srcId="{C8BE91E5-1EFB-4467-B964-EAC042C695D1}" destId="{DBAB97D2-9988-4DCC-AD7F-6C4D8AF5A004}" srcOrd="0" destOrd="0" parTransId="{B6152E67-AE52-423D-8422-B72423FDBB48}" sibTransId="{961A2EAA-A996-42FC-8B47-7CA2C392E8ED}"/>
    <dgm:cxn modelId="{A1F32644-C2DF-4E74-99A8-3021245E7C16}" type="presOf" srcId="{2F80BAD9-5EB0-462C-BC01-1D2A8A50187C}" destId="{1BD59544-613F-4C46-9881-C64885186251}" srcOrd="0" destOrd="0" presId="urn:microsoft.com/office/officeart/2005/8/layout/matrix3"/>
    <dgm:cxn modelId="{7951D7B6-FB94-488F-AC47-71814F8A1542}" type="presOf" srcId="{FD8786B2-76E6-4449-A6FA-434D64431BB3}" destId="{3E801198-A3A3-45EA-8CFC-4A7EAAC7128D}" srcOrd="0" destOrd="0" presId="urn:microsoft.com/office/officeart/2005/8/layout/matrix3"/>
    <dgm:cxn modelId="{669466B6-6F23-4BD8-B565-ADB5C470092F}" type="presOf" srcId="{C8BE91E5-1EFB-4467-B964-EAC042C695D1}" destId="{D395DCA7-E2ED-4F3B-8B3C-0BA01CD5550D}" srcOrd="0" destOrd="0" presId="urn:microsoft.com/office/officeart/2005/8/layout/matrix3"/>
    <dgm:cxn modelId="{71ED2B6F-7DF3-4429-94A5-C9B879E0E246}" srcId="{C8BE91E5-1EFB-4467-B964-EAC042C695D1}" destId="{22BFF9FD-DFD3-4D6F-A45F-D9AD47D915FE}" srcOrd="3" destOrd="0" parTransId="{6B0F7CD9-1671-4866-94DD-D0E9375CB423}" sibTransId="{2EEC994E-FA07-4C16-8CE2-A7661CD7F415}"/>
    <dgm:cxn modelId="{01255E9D-53F1-44AA-880F-F21B3FA23175}" srcId="{C8BE91E5-1EFB-4467-B964-EAC042C695D1}" destId="{2F80BAD9-5EB0-462C-BC01-1D2A8A50187C}" srcOrd="2" destOrd="0" parTransId="{388F7DAD-055C-4867-B013-20E525D7D8AC}" sibTransId="{4B509A8F-FD0C-4FB0-813C-EB5378C6F94F}"/>
    <dgm:cxn modelId="{9F2B4625-04DE-4D03-A12D-26647492878D}" type="presOf" srcId="{DBAB97D2-9988-4DCC-AD7F-6C4D8AF5A004}" destId="{4CA77E69-6BD0-4341-8932-D7D3D20422E9}" srcOrd="0" destOrd="0" presId="urn:microsoft.com/office/officeart/2005/8/layout/matrix3"/>
    <dgm:cxn modelId="{6F328E10-4998-4608-B4AD-0B47C2C39A1E}" type="presParOf" srcId="{D395DCA7-E2ED-4F3B-8B3C-0BA01CD5550D}" destId="{D240A82F-B970-4F9D-AA2B-0D057064909D}" srcOrd="0" destOrd="0" presId="urn:microsoft.com/office/officeart/2005/8/layout/matrix3"/>
    <dgm:cxn modelId="{5BFDFCBD-9449-436C-95E1-85F2B3E5B4E1}" type="presParOf" srcId="{D395DCA7-E2ED-4F3B-8B3C-0BA01CD5550D}" destId="{4CA77E69-6BD0-4341-8932-D7D3D20422E9}" srcOrd="1" destOrd="0" presId="urn:microsoft.com/office/officeart/2005/8/layout/matrix3"/>
    <dgm:cxn modelId="{7EB16132-BCE8-48C2-869D-5FFF673FED61}" type="presParOf" srcId="{D395DCA7-E2ED-4F3B-8B3C-0BA01CD5550D}" destId="{3E801198-A3A3-45EA-8CFC-4A7EAAC7128D}" srcOrd="2" destOrd="0" presId="urn:microsoft.com/office/officeart/2005/8/layout/matrix3"/>
    <dgm:cxn modelId="{0CEFC85E-A17A-401C-89FA-AB36E89551E2}" type="presParOf" srcId="{D395DCA7-E2ED-4F3B-8B3C-0BA01CD5550D}" destId="{1BD59544-613F-4C46-9881-C64885186251}" srcOrd="3" destOrd="0" presId="urn:microsoft.com/office/officeart/2005/8/layout/matrix3"/>
    <dgm:cxn modelId="{E673DAA1-45E5-4232-9A76-759008EFD843}" type="presParOf" srcId="{D395DCA7-E2ED-4F3B-8B3C-0BA01CD5550D}" destId="{103B9F2B-6EDD-432B-8BF7-8DE33058A6AC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8BE91E5-1EFB-4467-B964-EAC042C695D1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DBAB97D2-9988-4DCC-AD7F-6C4D8AF5A004}">
      <dgm:prSet phldrT="[Texte]" custT="1"/>
      <dgm:spPr/>
      <dgm:t>
        <a:bodyPr/>
        <a:lstStyle/>
        <a:p>
          <a:pPr algn="ctr"/>
          <a:r>
            <a:rPr lang="fr-FR" sz="1400" b="1" dirty="0" smtClean="0"/>
            <a:t>WEB INDUSTRY</a:t>
          </a:r>
        </a:p>
        <a:p>
          <a:pPr algn="ctr"/>
          <a:r>
            <a:rPr lang="fr-FR" sz="1200" dirty="0" err="1" smtClean="0"/>
            <a:t>Clickthrough</a:t>
          </a:r>
          <a:r>
            <a:rPr lang="fr-FR" sz="1200" dirty="0" smtClean="0"/>
            <a:t> </a:t>
          </a:r>
          <a:r>
            <a:rPr lang="fr-FR" sz="1200" dirty="0" err="1" smtClean="0"/>
            <a:t>Ads</a:t>
          </a:r>
          <a:r>
            <a:rPr lang="fr-FR" sz="1200" dirty="0" smtClean="0"/>
            <a:t>, Marketing, …</a:t>
          </a:r>
          <a:endParaRPr lang="fr-FR" sz="1200" dirty="0"/>
        </a:p>
      </dgm:t>
    </dgm:pt>
    <dgm:pt modelId="{B6152E67-AE52-423D-8422-B72423FDBB48}" type="parTrans" cxnId="{A6F0C30C-D549-490D-AA76-686F9B0317F5}">
      <dgm:prSet/>
      <dgm:spPr/>
      <dgm:t>
        <a:bodyPr/>
        <a:lstStyle/>
        <a:p>
          <a:endParaRPr lang="fr-FR"/>
        </a:p>
      </dgm:t>
    </dgm:pt>
    <dgm:pt modelId="{961A2EAA-A996-42FC-8B47-7CA2C392E8ED}" type="sibTrans" cxnId="{A6F0C30C-D549-490D-AA76-686F9B0317F5}">
      <dgm:prSet/>
      <dgm:spPr/>
      <dgm:t>
        <a:bodyPr/>
        <a:lstStyle/>
        <a:p>
          <a:endParaRPr lang="fr-FR"/>
        </a:p>
      </dgm:t>
    </dgm:pt>
    <dgm:pt modelId="{FD8786B2-76E6-4449-A6FA-434D64431BB3}">
      <dgm:prSet custT="1"/>
      <dgm:spPr/>
      <dgm:t>
        <a:bodyPr/>
        <a:lstStyle/>
        <a:p>
          <a:r>
            <a:rPr lang="fr-FR" sz="1300" b="1" dirty="0" smtClean="0"/>
            <a:t>TRANSPORTATION</a:t>
          </a:r>
        </a:p>
        <a:p>
          <a:r>
            <a:rPr lang="fr-FR" sz="1200" b="0" dirty="0" err="1" smtClean="0"/>
            <a:t>Airline</a:t>
          </a:r>
          <a:r>
            <a:rPr lang="fr-FR" sz="1200" b="0" dirty="0" smtClean="0"/>
            <a:t> promotions, </a:t>
          </a:r>
          <a:r>
            <a:rPr lang="fr-FR" sz="1200" b="0" dirty="0" err="1" smtClean="0"/>
            <a:t>passengers</a:t>
          </a:r>
          <a:r>
            <a:rPr lang="fr-FR" sz="1200" b="0" dirty="0" smtClean="0"/>
            <a:t> </a:t>
          </a:r>
          <a:r>
            <a:rPr lang="fr-FR" sz="1200" b="0" dirty="0" err="1" smtClean="0"/>
            <a:t>optimization</a:t>
          </a:r>
          <a:endParaRPr lang="fr-FR" sz="1700" b="0" dirty="0" smtClean="0"/>
        </a:p>
      </dgm:t>
    </dgm:pt>
    <dgm:pt modelId="{E51EAA62-55AC-4D3B-BBE5-DC87D232A346}" type="parTrans" cxnId="{E2534FD1-C604-496E-AD4D-BE0856F6A422}">
      <dgm:prSet/>
      <dgm:spPr/>
      <dgm:t>
        <a:bodyPr/>
        <a:lstStyle/>
        <a:p>
          <a:endParaRPr lang="fr-FR"/>
        </a:p>
      </dgm:t>
    </dgm:pt>
    <dgm:pt modelId="{1384EA6E-01E8-4E42-934A-F9B0FAF4B76A}" type="sibTrans" cxnId="{E2534FD1-C604-496E-AD4D-BE0856F6A422}">
      <dgm:prSet/>
      <dgm:spPr/>
      <dgm:t>
        <a:bodyPr/>
        <a:lstStyle/>
        <a:p>
          <a:endParaRPr lang="fr-FR"/>
        </a:p>
      </dgm:t>
    </dgm:pt>
    <dgm:pt modelId="{2F80BAD9-5EB0-462C-BC01-1D2A8A50187C}">
      <dgm:prSet custT="1"/>
      <dgm:spPr/>
      <dgm:t>
        <a:bodyPr/>
        <a:lstStyle/>
        <a:p>
          <a:r>
            <a:rPr lang="fr-FR" sz="1400" b="1" dirty="0" smtClean="0"/>
            <a:t>RETAIL</a:t>
          </a:r>
          <a:endParaRPr lang="fr-FR" sz="1500" b="1" dirty="0" smtClean="0"/>
        </a:p>
        <a:p>
          <a:r>
            <a:rPr lang="fr-FR" sz="1200" dirty="0" smtClean="0"/>
            <a:t>Pricing, Discounts, </a:t>
          </a:r>
          <a:r>
            <a:rPr lang="fr-FR" sz="1200" dirty="0" err="1" smtClean="0"/>
            <a:t>Market</a:t>
          </a:r>
          <a:r>
            <a:rPr lang="fr-FR" sz="1200" dirty="0" smtClean="0"/>
            <a:t> basket </a:t>
          </a:r>
          <a:r>
            <a:rPr lang="fr-FR" sz="1200" dirty="0" err="1" smtClean="0"/>
            <a:t>analysis</a:t>
          </a:r>
          <a:endParaRPr lang="fr-FR" sz="1200" dirty="0"/>
        </a:p>
      </dgm:t>
    </dgm:pt>
    <dgm:pt modelId="{388F7DAD-055C-4867-B013-20E525D7D8AC}" type="parTrans" cxnId="{01255E9D-53F1-44AA-880F-F21B3FA23175}">
      <dgm:prSet/>
      <dgm:spPr/>
      <dgm:t>
        <a:bodyPr/>
        <a:lstStyle/>
        <a:p>
          <a:endParaRPr lang="fr-FR"/>
        </a:p>
      </dgm:t>
    </dgm:pt>
    <dgm:pt modelId="{4B509A8F-FD0C-4FB0-813C-EB5378C6F94F}" type="sibTrans" cxnId="{01255E9D-53F1-44AA-880F-F21B3FA23175}">
      <dgm:prSet/>
      <dgm:spPr/>
      <dgm:t>
        <a:bodyPr/>
        <a:lstStyle/>
        <a:p>
          <a:endParaRPr lang="fr-FR"/>
        </a:p>
      </dgm:t>
    </dgm:pt>
    <dgm:pt modelId="{22BFF9FD-DFD3-4D6F-A45F-D9AD47D915FE}">
      <dgm:prSet custT="1"/>
      <dgm:spPr/>
      <dgm:t>
        <a:bodyPr/>
        <a:lstStyle/>
        <a:p>
          <a:r>
            <a:rPr lang="fr-FR" sz="1400" b="1" dirty="0" smtClean="0"/>
            <a:t>ENERGY</a:t>
          </a:r>
        </a:p>
        <a:p>
          <a:r>
            <a:rPr lang="fr-FR" sz="1200" b="0" dirty="0" err="1" smtClean="0"/>
            <a:t>Electricity</a:t>
          </a:r>
          <a:r>
            <a:rPr lang="fr-FR" sz="1200" b="0" dirty="0" smtClean="0"/>
            <a:t> </a:t>
          </a:r>
          <a:r>
            <a:rPr lang="fr-FR" sz="1200" b="0" dirty="0" err="1" smtClean="0"/>
            <a:t>consumption</a:t>
          </a:r>
          <a:r>
            <a:rPr lang="fr-FR" sz="1200" b="0" dirty="0" smtClean="0"/>
            <a:t> </a:t>
          </a:r>
          <a:r>
            <a:rPr lang="fr-FR" sz="1200" b="0" dirty="0" err="1" smtClean="0"/>
            <a:t>prediction</a:t>
          </a:r>
          <a:r>
            <a:rPr lang="fr-FR" sz="1200" b="0" dirty="0" smtClean="0"/>
            <a:t>, …</a:t>
          </a:r>
        </a:p>
      </dgm:t>
    </dgm:pt>
    <dgm:pt modelId="{6B0F7CD9-1671-4866-94DD-D0E9375CB423}" type="parTrans" cxnId="{71ED2B6F-7DF3-4429-94A5-C9B879E0E246}">
      <dgm:prSet/>
      <dgm:spPr/>
      <dgm:t>
        <a:bodyPr/>
        <a:lstStyle/>
        <a:p>
          <a:endParaRPr lang="fr-FR"/>
        </a:p>
      </dgm:t>
    </dgm:pt>
    <dgm:pt modelId="{2EEC994E-FA07-4C16-8CE2-A7661CD7F415}" type="sibTrans" cxnId="{71ED2B6F-7DF3-4429-94A5-C9B879E0E246}">
      <dgm:prSet/>
      <dgm:spPr/>
      <dgm:t>
        <a:bodyPr/>
        <a:lstStyle/>
        <a:p>
          <a:endParaRPr lang="fr-FR"/>
        </a:p>
      </dgm:t>
    </dgm:pt>
    <dgm:pt modelId="{D395DCA7-E2ED-4F3B-8B3C-0BA01CD5550D}" type="pres">
      <dgm:prSet presAssocID="{C8BE91E5-1EFB-4467-B964-EAC042C695D1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D240A82F-B970-4F9D-AA2B-0D057064909D}" type="pres">
      <dgm:prSet presAssocID="{C8BE91E5-1EFB-4467-B964-EAC042C695D1}" presName="diamond" presStyleLbl="bgShp" presStyleIdx="0" presStyleCnt="1"/>
      <dgm:spPr/>
      <dgm:t>
        <a:bodyPr/>
        <a:lstStyle/>
        <a:p>
          <a:endParaRPr lang="fr-FR"/>
        </a:p>
      </dgm:t>
    </dgm:pt>
    <dgm:pt modelId="{4CA77E69-6BD0-4341-8932-D7D3D20422E9}" type="pres">
      <dgm:prSet presAssocID="{C8BE91E5-1EFB-4467-B964-EAC042C695D1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E801198-A3A3-45EA-8CFC-4A7EAAC7128D}" type="pres">
      <dgm:prSet presAssocID="{C8BE91E5-1EFB-4467-B964-EAC042C695D1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D59544-613F-4C46-9881-C64885186251}" type="pres">
      <dgm:prSet presAssocID="{C8BE91E5-1EFB-4467-B964-EAC042C695D1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03B9F2B-6EDD-432B-8BF7-8DE33058A6AC}" type="pres">
      <dgm:prSet presAssocID="{C8BE91E5-1EFB-4467-B964-EAC042C695D1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E2534FD1-C604-496E-AD4D-BE0856F6A422}" srcId="{C8BE91E5-1EFB-4467-B964-EAC042C695D1}" destId="{FD8786B2-76E6-4449-A6FA-434D64431BB3}" srcOrd="1" destOrd="0" parTransId="{E51EAA62-55AC-4D3B-BBE5-DC87D232A346}" sibTransId="{1384EA6E-01E8-4E42-934A-F9B0FAF4B76A}"/>
    <dgm:cxn modelId="{1AC42322-9641-4709-96AB-ACAFED12C4A6}" type="presOf" srcId="{22BFF9FD-DFD3-4D6F-A45F-D9AD47D915FE}" destId="{103B9F2B-6EDD-432B-8BF7-8DE33058A6AC}" srcOrd="0" destOrd="0" presId="urn:microsoft.com/office/officeart/2005/8/layout/matrix3"/>
    <dgm:cxn modelId="{A6F0C30C-D549-490D-AA76-686F9B0317F5}" srcId="{C8BE91E5-1EFB-4467-B964-EAC042C695D1}" destId="{DBAB97D2-9988-4DCC-AD7F-6C4D8AF5A004}" srcOrd="0" destOrd="0" parTransId="{B6152E67-AE52-423D-8422-B72423FDBB48}" sibTransId="{961A2EAA-A996-42FC-8B47-7CA2C392E8ED}"/>
    <dgm:cxn modelId="{A1F32644-C2DF-4E74-99A8-3021245E7C16}" type="presOf" srcId="{2F80BAD9-5EB0-462C-BC01-1D2A8A50187C}" destId="{1BD59544-613F-4C46-9881-C64885186251}" srcOrd="0" destOrd="0" presId="urn:microsoft.com/office/officeart/2005/8/layout/matrix3"/>
    <dgm:cxn modelId="{7951D7B6-FB94-488F-AC47-71814F8A1542}" type="presOf" srcId="{FD8786B2-76E6-4449-A6FA-434D64431BB3}" destId="{3E801198-A3A3-45EA-8CFC-4A7EAAC7128D}" srcOrd="0" destOrd="0" presId="urn:microsoft.com/office/officeart/2005/8/layout/matrix3"/>
    <dgm:cxn modelId="{669466B6-6F23-4BD8-B565-ADB5C470092F}" type="presOf" srcId="{C8BE91E5-1EFB-4467-B964-EAC042C695D1}" destId="{D395DCA7-E2ED-4F3B-8B3C-0BA01CD5550D}" srcOrd="0" destOrd="0" presId="urn:microsoft.com/office/officeart/2005/8/layout/matrix3"/>
    <dgm:cxn modelId="{71ED2B6F-7DF3-4429-94A5-C9B879E0E246}" srcId="{C8BE91E5-1EFB-4467-B964-EAC042C695D1}" destId="{22BFF9FD-DFD3-4D6F-A45F-D9AD47D915FE}" srcOrd="3" destOrd="0" parTransId="{6B0F7CD9-1671-4866-94DD-D0E9375CB423}" sibTransId="{2EEC994E-FA07-4C16-8CE2-A7661CD7F415}"/>
    <dgm:cxn modelId="{01255E9D-53F1-44AA-880F-F21B3FA23175}" srcId="{C8BE91E5-1EFB-4467-B964-EAC042C695D1}" destId="{2F80BAD9-5EB0-462C-BC01-1D2A8A50187C}" srcOrd="2" destOrd="0" parTransId="{388F7DAD-055C-4867-B013-20E525D7D8AC}" sibTransId="{4B509A8F-FD0C-4FB0-813C-EB5378C6F94F}"/>
    <dgm:cxn modelId="{9F2B4625-04DE-4D03-A12D-26647492878D}" type="presOf" srcId="{DBAB97D2-9988-4DCC-AD7F-6C4D8AF5A004}" destId="{4CA77E69-6BD0-4341-8932-D7D3D20422E9}" srcOrd="0" destOrd="0" presId="urn:microsoft.com/office/officeart/2005/8/layout/matrix3"/>
    <dgm:cxn modelId="{6F328E10-4998-4608-B4AD-0B47C2C39A1E}" type="presParOf" srcId="{D395DCA7-E2ED-4F3B-8B3C-0BA01CD5550D}" destId="{D240A82F-B970-4F9D-AA2B-0D057064909D}" srcOrd="0" destOrd="0" presId="urn:microsoft.com/office/officeart/2005/8/layout/matrix3"/>
    <dgm:cxn modelId="{5BFDFCBD-9449-436C-95E1-85F2B3E5B4E1}" type="presParOf" srcId="{D395DCA7-E2ED-4F3B-8B3C-0BA01CD5550D}" destId="{4CA77E69-6BD0-4341-8932-D7D3D20422E9}" srcOrd="1" destOrd="0" presId="urn:microsoft.com/office/officeart/2005/8/layout/matrix3"/>
    <dgm:cxn modelId="{7EB16132-BCE8-48C2-869D-5FFF673FED61}" type="presParOf" srcId="{D395DCA7-E2ED-4F3B-8B3C-0BA01CD5550D}" destId="{3E801198-A3A3-45EA-8CFC-4A7EAAC7128D}" srcOrd="2" destOrd="0" presId="urn:microsoft.com/office/officeart/2005/8/layout/matrix3"/>
    <dgm:cxn modelId="{0CEFC85E-A17A-401C-89FA-AB36E89551E2}" type="presParOf" srcId="{D395DCA7-E2ED-4F3B-8B3C-0BA01CD5550D}" destId="{1BD59544-613F-4C46-9881-C64885186251}" srcOrd="3" destOrd="0" presId="urn:microsoft.com/office/officeart/2005/8/layout/matrix3"/>
    <dgm:cxn modelId="{E673DAA1-45E5-4232-9A76-759008EFD843}" type="presParOf" srcId="{D395DCA7-E2ED-4F3B-8B3C-0BA01CD5550D}" destId="{103B9F2B-6EDD-432B-8BF7-8DE33058A6AC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F495B29-5E2A-4022-9B89-5246C8520529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1D20D323-6F4C-4A44-92E8-672DE185D24E}">
      <dgm:prSet phldrT="[Texte]"/>
      <dgm:spPr/>
      <dgm:t>
        <a:bodyPr/>
        <a:lstStyle/>
        <a:p>
          <a:r>
            <a:rPr lang="fr-FR" dirty="0" smtClean="0"/>
            <a:t>Data Science</a:t>
          </a:r>
          <a:endParaRPr lang="fr-FR" dirty="0"/>
        </a:p>
      </dgm:t>
    </dgm:pt>
    <dgm:pt modelId="{6EE1F3E7-07BC-44B1-B718-A210D6B42D9C}" type="parTrans" cxnId="{0B50390E-F32A-4B28-931E-FE862243E5A1}">
      <dgm:prSet/>
      <dgm:spPr/>
      <dgm:t>
        <a:bodyPr/>
        <a:lstStyle/>
        <a:p>
          <a:endParaRPr lang="fr-FR"/>
        </a:p>
      </dgm:t>
    </dgm:pt>
    <dgm:pt modelId="{1E24810C-55B0-4E50-B389-CD64E89F040E}" type="sibTrans" cxnId="{0B50390E-F32A-4B28-931E-FE862243E5A1}">
      <dgm:prSet/>
      <dgm:spPr/>
      <dgm:t>
        <a:bodyPr/>
        <a:lstStyle/>
        <a:p>
          <a:endParaRPr lang="fr-FR"/>
        </a:p>
      </dgm:t>
    </dgm:pt>
    <dgm:pt modelId="{B302D104-77D3-4929-8BA1-6FF865668526}">
      <dgm:prSet phldrT="[Texte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dirty="0" err="1" smtClean="0"/>
            <a:t>Statistics</a:t>
          </a:r>
          <a:endParaRPr lang="fr-FR" dirty="0"/>
        </a:p>
      </dgm:t>
    </dgm:pt>
    <dgm:pt modelId="{B3033264-A762-4B72-B504-60F213E72720}" type="parTrans" cxnId="{CB125FE8-2E7C-490D-BBC6-18A309C8828E}">
      <dgm:prSet/>
      <dgm:spPr/>
      <dgm:t>
        <a:bodyPr/>
        <a:lstStyle/>
        <a:p>
          <a:endParaRPr lang="fr-FR"/>
        </a:p>
      </dgm:t>
    </dgm:pt>
    <dgm:pt modelId="{C119D024-D50A-4D56-B908-8ECB91713202}" type="sibTrans" cxnId="{CB125FE8-2E7C-490D-BBC6-18A309C8828E}">
      <dgm:prSet/>
      <dgm:spPr/>
      <dgm:t>
        <a:bodyPr/>
        <a:lstStyle/>
        <a:p>
          <a:endParaRPr lang="fr-FR"/>
        </a:p>
      </dgm:t>
    </dgm:pt>
    <dgm:pt modelId="{42BECA23-441E-4F8F-AE68-3692BF561AD1}">
      <dgm:prSet phldrT="[Texte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dirty="0" smtClean="0"/>
            <a:t>Machine </a:t>
          </a:r>
          <a:r>
            <a:rPr lang="fr-FR" dirty="0" err="1" smtClean="0"/>
            <a:t>learning</a:t>
          </a:r>
          <a:endParaRPr lang="fr-FR" dirty="0"/>
        </a:p>
      </dgm:t>
    </dgm:pt>
    <dgm:pt modelId="{A1FA6559-0302-4C44-849C-17D1C8D8FAEA}" type="parTrans" cxnId="{BB6B6E97-63B2-4212-A048-387DB348A693}">
      <dgm:prSet/>
      <dgm:spPr/>
      <dgm:t>
        <a:bodyPr/>
        <a:lstStyle/>
        <a:p>
          <a:endParaRPr lang="fr-FR"/>
        </a:p>
      </dgm:t>
    </dgm:pt>
    <dgm:pt modelId="{EDE3DFD8-7D08-45B5-95AA-53694E9FAFD4}" type="sibTrans" cxnId="{BB6B6E97-63B2-4212-A048-387DB348A693}">
      <dgm:prSet/>
      <dgm:spPr/>
      <dgm:t>
        <a:bodyPr/>
        <a:lstStyle/>
        <a:p>
          <a:endParaRPr lang="fr-FR"/>
        </a:p>
      </dgm:t>
    </dgm:pt>
    <dgm:pt modelId="{367662B8-1C3F-415C-AC90-77099EFDAADE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Data </a:t>
          </a:r>
          <a:r>
            <a:rPr lang="fr-FR" dirty="0" err="1" smtClean="0"/>
            <a:t>analysis</a:t>
          </a:r>
          <a:endParaRPr lang="fr-FR" dirty="0"/>
        </a:p>
      </dgm:t>
    </dgm:pt>
    <dgm:pt modelId="{5BD59E28-C6F2-4386-AF6B-3BDCDBD1B769}" type="parTrans" cxnId="{AF0DC9B4-B476-4C22-8193-3BA7EDF1638E}">
      <dgm:prSet/>
      <dgm:spPr/>
      <dgm:t>
        <a:bodyPr/>
        <a:lstStyle/>
        <a:p>
          <a:endParaRPr lang="fr-FR"/>
        </a:p>
      </dgm:t>
    </dgm:pt>
    <dgm:pt modelId="{35CD9694-EB25-44AA-AEC7-489F2CAFBF7B}" type="sibTrans" cxnId="{AF0DC9B4-B476-4C22-8193-3BA7EDF1638E}">
      <dgm:prSet/>
      <dgm:spPr/>
      <dgm:t>
        <a:bodyPr/>
        <a:lstStyle/>
        <a:p>
          <a:endParaRPr lang="fr-FR"/>
        </a:p>
      </dgm:t>
    </dgm:pt>
    <dgm:pt modelId="{FDD2C83A-D449-4B3D-9F17-2681B2AF087D}">
      <dgm:prSet phldrT="[Texte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dirty="0" smtClean="0"/>
            <a:t>Domain expertise</a:t>
          </a:r>
          <a:endParaRPr lang="fr-FR" dirty="0"/>
        </a:p>
      </dgm:t>
    </dgm:pt>
    <dgm:pt modelId="{E6E58AC7-345C-48FE-8BB9-A14F66D23732}" type="parTrans" cxnId="{7545CE20-3ACB-4156-BD54-474D1D7F57CF}">
      <dgm:prSet/>
      <dgm:spPr/>
      <dgm:t>
        <a:bodyPr/>
        <a:lstStyle/>
        <a:p>
          <a:endParaRPr lang="fr-FR"/>
        </a:p>
      </dgm:t>
    </dgm:pt>
    <dgm:pt modelId="{787B8188-92F1-438B-846A-48BD5751D27D}" type="sibTrans" cxnId="{7545CE20-3ACB-4156-BD54-474D1D7F57CF}">
      <dgm:prSet/>
      <dgm:spPr/>
      <dgm:t>
        <a:bodyPr/>
        <a:lstStyle/>
        <a:p>
          <a:endParaRPr lang="fr-FR"/>
        </a:p>
      </dgm:t>
    </dgm:pt>
    <dgm:pt modelId="{F22BD4C2-9171-4968-B39D-AEB07CD3ED78}">
      <dgm:prSet phldrT="[Texte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dirty="0" smtClean="0"/>
            <a:t>Data engineering</a:t>
          </a:r>
          <a:endParaRPr lang="fr-FR" dirty="0"/>
        </a:p>
      </dgm:t>
    </dgm:pt>
    <dgm:pt modelId="{CCD37EE1-1A3F-4EF7-B71C-47CB3F1A5931}" type="parTrans" cxnId="{DFDF983E-8A9E-48F4-8C56-CD542DBA80DA}">
      <dgm:prSet/>
      <dgm:spPr/>
      <dgm:t>
        <a:bodyPr/>
        <a:lstStyle/>
        <a:p>
          <a:endParaRPr lang="fr-FR"/>
        </a:p>
      </dgm:t>
    </dgm:pt>
    <dgm:pt modelId="{886A6A4A-7FA8-4388-9A6B-A54FB9977354}" type="sibTrans" cxnId="{DFDF983E-8A9E-48F4-8C56-CD542DBA80DA}">
      <dgm:prSet/>
      <dgm:spPr/>
      <dgm:t>
        <a:bodyPr/>
        <a:lstStyle/>
        <a:p>
          <a:endParaRPr lang="fr-FR"/>
        </a:p>
      </dgm:t>
    </dgm:pt>
    <dgm:pt modelId="{E94B4309-BFFE-425E-AE7C-F9F0377D144B}">
      <dgm:prSet phldrT="[Texte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dirty="0" smtClean="0"/>
            <a:t>Data </a:t>
          </a:r>
          <a:r>
            <a:rPr lang="fr-FR" dirty="0" err="1" smtClean="0"/>
            <a:t>visualization</a:t>
          </a:r>
          <a:endParaRPr lang="fr-FR" dirty="0"/>
        </a:p>
      </dgm:t>
    </dgm:pt>
    <dgm:pt modelId="{D775E128-45D5-4526-A3CA-B326D232EBCC}" type="parTrans" cxnId="{2C77ADAC-7F14-4EC1-BB8B-1FD27C6D81EA}">
      <dgm:prSet/>
      <dgm:spPr/>
      <dgm:t>
        <a:bodyPr/>
        <a:lstStyle/>
        <a:p>
          <a:endParaRPr lang="fr-FR"/>
        </a:p>
      </dgm:t>
    </dgm:pt>
    <dgm:pt modelId="{0DF95C11-7958-4397-82A1-02BBE8DF38A3}" type="sibTrans" cxnId="{2C77ADAC-7F14-4EC1-BB8B-1FD27C6D81EA}">
      <dgm:prSet/>
      <dgm:spPr/>
      <dgm:t>
        <a:bodyPr/>
        <a:lstStyle/>
        <a:p>
          <a:endParaRPr lang="fr-FR"/>
        </a:p>
      </dgm:t>
    </dgm:pt>
    <dgm:pt modelId="{38D17823-0FA8-4606-9FC7-11A276C5684E}" type="pres">
      <dgm:prSet presAssocID="{FF495B29-5E2A-4022-9B89-5246C8520529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D5E75F51-4707-4C32-8DFF-00C4A54F6A40}" type="pres">
      <dgm:prSet presAssocID="{1D20D323-6F4C-4A44-92E8-672DE185D24E}" presName="centerShape" presStyleLbl="node0" presStyleIdx="0" presStyleCnt="1"/>
      <dgm:spPr/>
      <dgm:t>
        <a:bodyPr/>
        <a:lstStyle/>
        <a:p>
          <a:endParaRPr lang="fr-FR"/>
        </a:p>
      </dgm:t>
    </dgm:pt>
    <dgm:pt modelId="{1381DAC3-9A5A-4596-B4BE-C96A9ED8D7B6}" type="pres">
      <dgm:prSet presAssocID="{F22BD4C2-9171-4968-B39D-AEB07CD3ED78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18D0C9-6D73-44AD-85F8-19C9F1F79FF6}" type="pres">
      <dgm:prSet presAssocID="{F22BD4C2-9171-4968-B39D-AEB07CD3ED78}" presName="dummy" presStyleCnt="0"/>
      <dgm:spPr/>
    </dgm:pt>
    <dgm:pt modelId="{3531DBF2-CFDB-4109-8346-C5A41ADB50E3}" type="pres">
      <dgm:prSet presAssocID="{886A6A4A-7FA8-4388-9A6B-A54FB9977354}" presName="sibTrans" presStyleLbl="sibTrans2D1" presStyleIdx="0" presStyleCnt="6"/>
      <dgm:spPr/>
      <dgm:t>
        <a:bodyPr/>
        <a:lstStyle/>
        <a:p>
          <a:endParaRPr lang="fr-FR"/>
        </a:p>
      </dgm:t>
    </dgm:pt>
    <dgm:pt modelId="{F06D5E9A-FA53-459D-9121-6FEAA97F2C00}" type="pres">
      <dgm:prSet presAssocID="{B302D104-77D3-4929-8BA1-6FF865668526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78173E2-E0EF-414A-825B-3AE13EF71C49}" type="pres">
      <dgm:prSet presAssocID="{B302D104-77D3-4929-8BA1-6FF865668526}" presName="dummy" presStyleCnt="0"/>
      <dgm:spPr/>
    </dgm:pt>
    <dgm:pt modelId="{91054258-BD53-4411-B8A3-FDFFAABABF49}" type="pres">
      <dgm:prSet presAssocID="{C119D024-D50A-4D56-B908-8ECB91713202}" presName="sibTrans" presStyleLbl="sibTrans2D1" presStyleIdx="1" presStyleCnt="6"/>
      <dgm:spPr/>
      <dgm:t>
        <a:bodyPr/>
        <a:lstStyle/>
        <a:p>
          <a:endParaRPr lang="fr-FR"/>
        </a:p>
      </dgm:t>
    </dgm:pt>
    <dgm:pt modelId="{D64DC72B-14C7-4B54-B2B4-A9C80685FA51}" type="pres">
      <dgm:prSet presAssocID="{367662B8-1C3F-415C-AC90-77099EFDAADE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C92181-D3A3-4B0E-A954-56A4CF05F068}" type="pres">
      <dgm:prSet presAssocID="{367662B8-1C3F-415C-AC90-77099EFDAADE}" presName="dummy" presStyleCnt="0"/>
      <dgm:spPr/>
    </dgm:pt>
    <dgm:pt modelId="{1F834212-3906-4D0E-AB7D-797858D4B8C3}" type="pres">
      <dgm:prSet presAssocID="{35CD9694-EB25-44AA-AEC7-489F2CAFBF7B}" presName="sibTrans" presStyleLbl="sibTrans2D1" presStyleIdx="2" presStyleCnt="6"/>
      <dgm:spPr/>
      <dgm:t>
        <a:bodyPr/>
        <a:lstStyle/>
        <a:p>
          <a:endParaRPr lang="fr-FR"/>
        </a:p>
      </dgm:t>
    </dgm:pt>
    <dgm:pt modelId="{9EC25CF3-AF16-454F-B8BE-57D0406BAE28}" type="pres">
      <dgm:prSet presAssocID="{E94B4309-BFFE-425E-AE7C-F9F0377D144B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7AD4060-3463-45E2-8D82-E039988B85E7}" type="pres">
      <dgm:prSet presAssocID="{E94B4309-BFFE-425E-AE7C-F9F0377D144B}" presName="dummy" presStyleCnt="0"/>
      <dgm:spPr/>
    </dgm:pt>
    <dgm:pt modelId="{FD3E2007-355A-412E-B4D1-4F940E64B0A4}" type="pres">
      <dgm:prSet presAssocID="{0DF95C11-7958-4397-82A1-02BBE8DF38A3}" presName="sibTrans" presStyleLbl="sibTrans2D1" presStyleIdx="3" presStyleCnt="6"/>
      <dgm:spPr/>
      <dgm:t>
        <a:bodyPr/>
        <a:lstStyle/>
        <a:p>
          <a:endParaRPr lang="fr-FR"/>
        </a:p>
      </dgm:t>
    </dgm:pt>
    <dgm:pt modelId="{28D68A83-58B4-468E-808A-59FF177704F3}" type="pres">
      <dgm:prSet presAssocID="{42BECA23-441E-4F8F-AE68-3692BF561AD1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C008FAD-F0A7-4E78-8284-5EEF3A97636F}" type="pres">
      <dgm:prSet presAssocID="{42BECA23-441E-4F8F-AE68-3692BF561AD1}" presName="dummy" presStyleCnt="0"/>
      <dgm:spPr/>
    </dgm:pt>
    <dgm:pt modelId="{F2334AAD-4218-4DD2-8642-B25BB9074FE2}" type="pres">
      <dgm:prSet presAssocID="{EDE3DFD8-7D08-45B5-95AA-53694E9FAFD4}" presName="sibTrans" presStyleLbl="sibTrans2D1" presStyleIdx="4" presStyleCnt="6"/>
      <dgm:spPr/>
      <dgm:t>
        <a:bodyPr/>
        <a:lstStyle/>
        <a:p>
          <a:endParaRPr lang="fr-FR"/>
        </a:p>
      </dgm:t>
    </dgm:pt>
    <dgm:pt modelId="{572B0EA9-2240-45B1-B8DA-CD9E05F6A2F0}" type="pres">
      <dgm:prSet presAssocID="{FDD2C83A-D449-4B3D-9F17-2681B2AF087D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EE070F6-AA58-4297-9846-D08A6CB846D1}" type="pres">
      <dgm:prSet presAssocID="{FDD2C83A-D449-4B3D-9F17-2681B2AF087D}" presName="dummy" presStyleCnt="0"/>
      <dgm:spPr/>
    </dgm:pt>
    <dgm:pt modelId="{AE1A035D-0397-4749-BE88-A7AB833D1695}" type="pres">
      <dgm:prSet presAssocID="{787B8188-92F1-438B-846A-48BD5751D27D}" presName="sibTrans" presStyleLbl="sibTrans2D1" presStyleIdx="5" presStyleCnt="6"/>
      <dgm:spPr/>
      <dgm:t>
        <a:bodyPr/>
        <a:lstStyle/>
        <a:p>
          <a:endParaRPr lang="fr-FR"/>
        </a:p>
      </dgm:t>
    </dgm:pt>
  </dgm:ptLst>
  <dgm:cxnLst>
    <dgm:cxn modelId="{F2B50AF5-0A1C-44E5-9E75-31D423C6F582}" type="presOf" srcId="{367662B8-1C3F-415C-AC90-77099EFDAADE}" destId="{D64DC72B-14C7-4B54-B2B4-A9C80685FA51}" srcOrd="0" destOrd="0" presId="urn:microsoft.com/office/officeart/2005/8/layout/radial6"/>
    <dgm:cxn modelId="{0B50390E-F32A-4B28-931E-FE862243E5A1}" srcId="{FF495B29-5E2A-4022-9B89-5246C8520529}" destId="{1D20D323-6F4C-4A44-92E8-672DE185D24E}" srcOrd="0" destOrd="0" parTransId="{6EE1F3E7-07BC-44B1-B718-A210D6B42D9C}" sibTransId="{1E24810C-55B0-4E50-B389-CD64E89F040E}"/>
    <dgm:cxn modelId="{D26F7C1B-01C3-452E-86AD-A3F8BF2C3871}" type="presOf" srcId="{FF495B29-5E2A-4022-9B89-5246C8520529}" destId="{38D17823-0FA8-4606-9FC7-11A276C5684E}" srcOrd="0" destOrd="0" presId="urn:microsoft.com/office/officeart/2005/8/layout/radial6"/>
    <dgm:cxn modelId="{B7676CA1-F8D1-421C-BB13-F45EAD2036E5}" type="presOf" srcId="{35CD9694-EB25-44AA-AEC7-489F2CAFBF7B}" destId="{1F834212-3906-4D0E-AB7D-797858D4B8C3}" srcOrd="0" destOrd="0" presId="urn:microsoft.com/office/officeart/2005/8/layout/radial6"/>
    <dgm:cxn modelId="{DC6C8ECE-2391-4113-BC5B-C5031CF6DD4A}" type="presOf" srcId="{F22BD4C2-9171-4968-B39D-AEB07CD3ED78}" destId="{1381DAC3-9A5A-4596-B4BE-C96A9ED8D7B6}" srcOrd="0" destOrd="0" presId="urn:microsoft.com/office/officeart/2005/8/layout/radial6"/>
    <dgm:cxn modelId="{2288E6CD-469D-42F4-B22D-80E9B03677C5}" type="presOf" srcId="{787B8188-92F1-438B-846A-48BD5751D27D}" destId="{AE1A035D-0397-4749-BE88-A7AB833D1695}" srcOrd="0" destOrd="0" presId="urn:microsoft.com/office/officeart/2005/8/layout/radial6"/>
    <dgm:cxn modelId="{6A2DC32D-0828-40A6-878A-117546E25019}" type="presOf" srcId="{E94B4309-BFFE-425E-AE7C-F9F0377D144B}" destId="{9EC25CF3-AF16-454F-B8BE-57D0406BAE28}" srcOrd="0" destOrd="0" presId="urn:microsoft.com/office/officeart/2005/8/layout/radial6"/>
    <dgm:cxn modelId="{AF0DC9B4-B476-4C22-8193-3BA7EDF1638E}" srcId="{1D20D323-6F4C-4A44-92E8-672DE185D24E}" destId="{367662B8-1C3F-415C-AC90-77099EFDAADE}" srcOrd="2" destOrd="0" parTransId="{5BD59E28-C6F2-4386-AF6B-3BDCDBD1B769}" sibTransId="{35CD9694-EB25-44AA-AEC7-489F2CAFBF7B}"/>
    <dgm:cxn modelId="{BB6B6E97-63B2-4212-A048-387DB348A693}" srcId="{1D20D323-6F4C-4A44-92E8-672DE185D24E}" destId="{42BECA23-441E-4F8F-AE68-3692BF561AD1}" srcOrd="4" destOrd="0" parTransId="{A1FA6559-0302-4C44-849C-17D1C8D8FAEA}" sibTransId="{EDE3DFD8-7D08-45B5-95AA-53694E9FAFD4}"/>
    <dgm:cxn modelId="{BEC4DF2E-3F7B-4577-875E-9C7A7163E304}" type="presOf" srcId="{EDE3DFD8-7D08-45B5-95AA-53694E9FAFD4}" destId="{F2334AAD-4218-4DD2-8642-B25BB9074FE2}" srcOrd="0" destOrd="0" presId="urn:microsoft.com/office/officeart/2005/8/layout/radial6"/>
    <dgm:cxn modelId="{17C98F7A-031E-4783-A4FA-08641DEAEB96}" type="presOf" srcId="{B302D104-77D3-4929-8BA1-6FF865668526}" destId="{F06D5E9A-FA53-459D-9121-6FEAA97F2C00}" srcOrd="0" destOrd="0" presId="urn:microsoft.com/office/officeart/2005/8/layout/radial6"/>
    <dgm:cxn modelId="{D189208C-A08C-40B0-962E-21A9DABC81F9}" type="presOf" srcId="{1D20D323-6F4C-4A44-92E8-672DE185D24E}" destId="{D5E75F51-4707-4C32-8DFF-00C4A54F6A40}" srcOrd="0" destOrd="0" presId="urn:microsoft.com/office/officeart/2005/8/layout/radial6"/>
    <dgm:cxn modelId="{DFDF983E-8A9E-48F4-8C56-CD542DBA80DA}" srcId="{1D20D323-6F4C-4A44-92E8-672DE185D24E}" destId="{F22BD4C2-9171-4968-B39D-AEB07CD3ED78}" srcOrd="0" destOrd="0" parTransId="{CCD37EE1-1A3F-4EF7-B71C-47CB3F1A5931}" sibTransId="{886A6A4A-7FA8-4388-9A6B-A54FB9977354}"/>
    <dgm:cxn modelId="{759D2AA4-492E-4251-8334-576C100079C7}" type="presOf" srcId="{42BECA23-441E-4F8F-AE68-3692BF561AD1}" destId="{28D68A83-58B4-468E-808A-59FF177704F3}" srcOrd="0" destOrd="0" presId="urn:microsoft.com/office/officeart/2005/8/layout/radial6"/>
    <dgm:cxn modelId="{34F61975-A740-47A8-A490-5DCF0CBA4B8D}" type="presOf" srcId="{FDD2C83A-D449-4B3D-9F17-2681B2AF087D}" destId="{572B0EA9-2240-45B1-B8DA-CD9E05F6A2F0}" srcOrd="0" destOrd="0" presId="urn:microsoft.com/office/officeart/2005/8/layout/radial6"/>
    <dgm:cxn modelId="{75685422-433B-48CF-8AB8-7B4EC3CF0188}" type="presOf" srcId="{886A6A4A-7FA8-4388-9A6B-A54FB9977354}" destId="{3531DBF2-CFDB-4109-8346-C5A41ADB50E3}" srcOrd="0" destOrd="0" presId="urn:microsoft.com/office/officeart/2005/8/layout/radial6"/>
    <dgm:cxn modelId="{7545CE20-3ACB-4156-BD54-474D1D7F57CF}" srcId="{1D20D323-6F4C-4A44-92E8-672DE185D24E}" destId="{FDD2C83A-D449-4B3D-9F17-2681B2AF087D}" srcOrd="5" destOrd="0" parTransId="{E6E58AC7-345C-48FE-8BB9-A14F66D23732}" sibTransId="{787B8188-92F1-438B-846A-48BD5751D27D}"/>
    <dgm:cxn modelId="{5C4AD4D4-C90D-4F79-8AB0-A1D9DC7E5532}" type="presOf" srcId="{0DF95C11-7958-4397-82A1-02BBE8DF38A3}" destId="{FD3E2007-355A-412E-B4D1-4F940E64B0A4}" srcOrd="0" destOrd="0" presId="urn:microsoft.com/office/officeart/2005/8/layout/radial6"/>
    <dgm:cxn modelId="{2C77ADAC-7F14-4EC1-BB8B-1FD27C6D81EA}" srcId="{1D20D323-6F4C-4A44-92E8-672DE185D24E}" destId="{E94B4309-BFFE-425E-AE7C-F9F0377D144B}" srcOrd="3" destOrd="0" parTransId="{D775E128-45D5-4526-A3CA-B326D232EBCC}" sibTransId="{0DF95C11-7958-4397-82A1-02BBE8DF38A3}"/>
    <dgm:cxn modelId="{06DE2024-37BF-4305-B9C3-D93DC0BC3AD0}" type="presOf" srcId="{C119D024-D50A-4D56-B908-8ECB91713202}" destId="{91054258-BD53-4411-B8A3-FDFFAABABF49}" srcOrd="0" destOrd="0" presId="urn:microsoft.com/office/officeart/2005/8/layout/radial6"/>
    <dgm:cxn modelId="{CB125FE8-2E7C-490D-BBC6-18A309C8828E}" srcId="{1D20D323-6F4C-4A44-92E8-672DE185D24E}" destId="{B302D104-77D3-4929-8BA1-6FF865668526}" srcOrd="1" destOrd="0" parTransId="{B3033264-A762-4B72-B504-60F213E72720}" sibTransId="{C119D024-D50A-4D56-B908-8ECB91713202}"/>
    <dgm:cxn modelId="{FF1E9CAE-CBA7-49C2-BD63-AC7FCCCC80CA}" type="presParOf" srcId="{38D17823-0FA8-4606-9FC7-11A276C5684E}" destId="{D5E75F51-4707-4C32-8DFF-00C4A54F6A40}" srcOrd="0" destOrd="0" presId="urn:microsoft.com/office/officeart/2005/8/layout/radial6"/>
    <dgm:cxn modelId="{E579DE1E-17C6-449E-AC01-7F9A4A86EFC9}" type="presParOf" srcId="{38D17823-0FA8-4606-9FC7-11A276C5684E}" destId="{1381DAC3-9A5A-4596-B4BE-C96A9ED8D7B6}" srcOrd="1" destOrd="0" presId="urn:microsoft.com/office/officeart/2005/8/layout/radial6"/>
    <dgm:cxn modelId="{9C9F53B0-2A37-45F7-A9D8-899AE506F069}" type="presParOf" srcId="{38D17823-0FA8-4606-9FC7-11A276C5684E}" destId="{0818D0C9-6D73-44AD-85F8-19C9F1F79FF6}" srcOrd="2" destOrd="0" presId="urn:microsoft.com/office/officeart/2005/8/layout/radial6"/>
    <dgm:cxn modelId="{DB467ABF-ADC3-4BC0-BF14-D96BE156317C}" type="presParOf" srcId="{38D17823-0FA8-4606-9FC7-11A276C5684E}" destId="{3531DBF2-CFDB-4109-8346-C5A41ADB50E3}" srcOrd="3" destOrd="0" presId="urn:microsoft.com/office/officeart/2005/8/layout/radial6"/>
    <dgm:cxn modelId="{704F8C3B-2965-4C46-823C-27C69038E7F6}" type="presParOf" srcId="{38D17823-0FA8-4606-9FC7-11A276C5684E}" destId="{F06D5E9A-FA53-459D-9121-6FEAA97F2C00}" srcOrd="4" destOrd="0" presId="urn:microsoft.com/office/officeart/2005/8/layout/radial6"/>
    <dgm:cxn modelId="{5DEB2BF7-C42E-4DBB-95C2-4CD95A2DA7CD}" type="presParOf" srcId="{38D17823-0FA8-4606-9FC7-11A276C5684E}" destId="{D78173E2-E0EF-414A-825B-3AE13EF71C49}" srcOrd="5" destOrd="0" presId="urn:microsoft.com/office/officeart/2005/8/layout/radial6"/>
    <dgm:cxn modelId="{6D68D458-DEC4-47CF-89D3-D799AEAE8B32}" type="presParOf" srcId="{38D17823-0FA8-4606-9FC7-11A276C5684E}" destId="{91054258-BD53-4411-B8A3-FDFFAABABF49}" srcOrd="6" destOrd="0" presId="urn:microsoft.com/office/officeart/2005/8/layout/radial6"/>
    <dgm:cxn modelId="{F6995876-A5F6-4FD4-B339-B71F7C37FDE1}" type="presParOf" srcId="{38D17823-0FA8-4606-9FC7-11A276C5684E}" destId="{D64DC72B-14C7-4B54-B2B4-A9C80685FA51}" srcOrd="7" destOrd="0" presId="urn:microsoft.com/office/officeart/2005/8/layout/radial6"/>
    <dgm:cxn modelId="{59FA69F4-B9DA-4F6D-A929-5F8EE3715960}" type="presParOf" srcId="{38D17823-0FA8-4606-9FC7-11A276C5684E}" destId="{1EC92181-D3A3-4B0E-A954-56A4CF05F068}" srcOrd="8" destOrd="0" presId="urn:microsoft.com/office/officeart/2005/8/layout/radial6"/>
    <dgm:cxn modelId="{A1DB8DEC-DF86-4942-A6B8-42576ECCA88E}" type="presParOf" srcId="{38D17823-0FA8-4606-9FC7-11A276C5684E}" destId="{1F834212-3906-4D0E-AB7D-797858D4B8C3}" srcOrd="9" destOrd="0" presId="urn:microsoft.com/office/officeart/2005/8/layout/radial6"/>
    <dgm:cxn modelId="{0F919F34-0332-40B5-8D05-3950558534B8}" type="presParOf" srcId="{38D17823-0FA8-4606-9FC7-11A276C5684E}" destId="{9EC25CF3-AF16-454F-B8BE-57D0406BAE28}" srcOrd="10" destOrd="0" presId="urn:microsoft.com/office/officeart/2005/8/layout/radial6"/>
    <dgm:cxn modelId="{F631186C-1B5A-47F9-8573-56EB93644A9D}" type="presParOf" srcId="{38D17823-0FA8-4606-9FC7-11A276C5684E}" destId="{67AD4060-3463-45E2-8D82-E039988B85E7}" srcOrd="11" destOrd="0" presId="urn:microsoft.com/office/officeart/2005/8/layout/radial6"/>
    <dgm:cxn modelId="{D36F1C58-010F-4282-8BF5-8E9FB6499943}" type="presParOf" srcId="{38D17823-0FA8-4606-9FC7-11A276C5684E}" destId="{FD3E2007-355A-412E-B4D1-4F940E64B0A4}" srcOrd="12" destOrd="0" presId="urn:microsoft.com/office/officeart/2005/8/layout/radial6"/>
    <dgm:cxn modelId="{4FC2F5C6-3C15-4616-A299-4E9BCF9AC4C9}" type="presParOf" srcId="{38D17823-0FA8-4606-9FC7-11A276C5684E}" destId="{28D68A83-58B4-468E-808A-59FF177704F3}" srcOrd="13" destOrd="0" presId="urn:microsoft.com/office/officeart/2005/8/layout/radial6"/>
    <dgm:cxn modelId="{4F0FC7D9-1F6F-4160-BC92-54C6EDA41D27}" type="presParOf" srcId="{38D17823-0FA8-4606-9FC7-11A276C5684E}" destId="{0C008FAD-F0A7-4E78-8284-5EEF3A97636F}" srcOrd="14" destOrd="0" presId="urn:microsoft.com/office/officeart/2005/8/layout/radial6"/>
    <dgm:cxn modelId="{C50C3027-DE6C-492D-A882-D1D393D1FAD1}" type="presParOf" srcId="{38D17823-0FA8-4606-9FC7-11A276C5684E}" destId="{F2334AAD-4218-4DD2-8642-B25BB9074FE2}" srcOrd="15" destOrd="0" presId="urn:microsoft.com/office/officeart/2005/8/layout/radial6"/>
    <dgm:cxn modelId="{45F2165C-CA59-4BD5-82F4-244E0E129898}" type="presParOf" srcId="{38D17823-0FA8-4606-9FC7-11A276C5684E}" destId="{572B0EA9-2240-45B1-B8DA-CD9E05F6A2F0}" srcOrd="16" destOrd="0" presId="urn:microsoft.com/office/officeart/2005/8/layout/radial6"/>
    <dgm:cxn modelId="{9A5167D2-EC89-4678-BEF4-0FC2A1B27656}" type="presParOf" srcId="{38D17823-0FA8-4606-9FC7-11A276C5684E}" destId="{EEE070F6-AA58-4297-9846-D08A6CB846D1}" srcOrd="17" destOrd="0" presId="urn:microsoft.com/office/officeart/2005/8/layout/radial6"/>
    <dgm:cxn modelId="{6265B47F-F86A-4F1C-A105-7B9C88138349}" type="presParOf" srcId="{38D17823-0FA8-4606-9FC7-11A276C5684E}" destId="{AE1A035D-0397-4749-BE88-A7AB833D1695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6A252D8-88C2-4D73-BA11-A517FFA92932}" type="doc">
      <dgm:prSet loTypeId="urn:microsoft.com/office/officeart/2008/layout/LinedLis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4350A26B-E8BB-41C4-BC0C-84FE970BDB70}">
      <dgm:prSet phldrT="[Texte]"/>
      <dgm:spPr/>
      <dgm:t>
        <a:bodyPr/>
        <a:lstStyle/>
        <a:p>
          <a:r>
            <a:rPr lang="fr-FR" dirty="0" smtClean="0">
              <a:solidFill>
                <a:schemeClr val="accent1"/>
              </a:solidFill>
            </a:rPr>
            <a:t>Qualitatif</a:t>
          </a:r>
          <a:endParaRPr lang="fr-FR" dirty="0">
            <a:solidFill>
              <a:schemeClr val="accent1"/>
            </a:solidFill>
          </a:endParaRPr>
        </a:p>
      </dgm:t>
    </dgm:pt>
    <dgm:pt modelId="{8083940A-3F35-4442-B23C-0339A3B31696}" type="parTrans" cxnId="{823A8C27-02CB-4B8E-ADE9-FFD3826385CE}">
      <dgm:prSet/>
      <dgm:spPr/>
      <dgm:t>
        <a:bodyPr/>
        <a:lstStyle/>
        <a:p>
          <a:endParaRPr lang="fr-FR"/>
        </a:p>
      </dgm:t>
    </dgm:pt>
    <dgm:pt modelId="{5A9B309E-4C65-4F8E-B756-1FD7582EF16D}" type="sibTrans" cxnId="{823A8C27-02CB-4B8E-ADE9-FFD3826385CE}">
      <dgm:prSet/>
      <dgm:spPr/>
      <dgm:t>
        <a:bodyPr/>
        <a:lstStyle/>
        <a:p>
          <a:endParaRPr lang="fr-FR"/>
        </a:p>
      </dgm:t>
    </dgm:pt>
    <dgm:pt modelId="{D958984F-B5A0-462E-B5A6-9A8150E6AE64}">
      <dgm:prSet phldrT="[Texte]" custT="1"/>
      <dgm:spPr/>
      <dgm:t>
        <a:bodyPr/>
        <a:lstStyle/>
        <a:p>
          <a:pPr algn="l"/>
          <a:r>
            <a:rPr lang="fr-FR" sz="2000" dirty="0" smtClean="0"/>
            <a:t>NOMINAL DATA</a:t>
          </a:r>
          <a:endParaRPr lang="fr-FR" sz="2000" dirty="0"/>
        </a:p>
      </dgm:t>
    </dgm:pt>
    <dgm:pt modelId="{73E329C3-37C4-4DDB-A43E-98704E9E071F}" type="parTrans" cxnId="{9FB94DB3-C542-43E1-BEE3-65E958540E44}">
      <dgm:prSet/>
      <dgm:spPr/>
      <dgm:t>
        <a:bodyPr/>
        <a:lstStyle/>
        <a:p>
          <a:endParaRPr lang="fr-FR"/>
        </a:p>
      </dgm:t>
    </dgm:pt>
    <dgm:pt modelId="{B49FD9FD-818C-4224-A51C-4C3B88421FF9}" type="sibTrans" cxnId="{9FB94DB3-C542-43E1-BEE3-65E958540E44}">
      <dgm:prSet/>
      <dgm:spPr/>
      <dgm:t>
        <a:bodyPr/>
        <a:lstStyle/>
        <a:p>
          <a:endParaRPr lang="fr-FR"/>
        </a:p>
      </dgm:t>
    </dgm:pt>
    <dgm:pt modelId="{473E4795-B09B-4D61-BB3C-3F729BF9AB94}">
      <dgm:prSet phldrT="[Texte]" custT="1"/>
      <dgm:spPr/>
      <dgm:t>
        <a:bodyPr/>
        <a:lstStyle/>
        <a:p>
          <a:r>
            <a:rPr lang="fr-FR" sz="2000" dirty="0" smtClean="0"/>
            <a:t>ORDINAL DATA</a:t>
          </a:r>
          <a:endParaRPr lang="fr-FR" sz="2000" dirty="0"/>
        </a:p>
      </dgm:t>
    </dgm:pt>
    <dgm:pt modelId="{0BE72B3E-7F8E-434A-87CF-75C9E5643823}" type="parTrans" cxnId="{678DB074-BAAD-48D5-B8A0-68AAA84D14E3}">
      <dgm:prSet/>
      <dgm:spPr/>
      <dgm:t>
        <a:bodyPr/>
        <a:lstStyle/>
        <a:p>
          <a:endParaRPr lang="fr-FR"/>
        </a:p>
      </dgm:t>
    </dgm:pt>
    <dgm:pt modelId="{42569B25-DADC-4226-A928-538962D59782}" type="sibTrans" cxnId="{678DB074-BAAD-48D5-B8A0-68AAA84D14E3}">
      <dgm:prSet/>
      <dgm:spPr/>
      <dgm:t>
        <a:bodyPr/>
        <a:lstStyle/>
        <a:p>
          <a:endParaRPr lang="fr-FR"/>
        </a:p>
      </dgm:t>
    </dgm:pt>
    <dgm:pt modelId="{9679D59F-9106-4811-AABA-9A8C9ACA0AFD}">
      <dgm:prSet phldrT="[Texte]"/>
      <dgm:spPr/>
      <dgm:t>
        <a:bodyPr/>
        <a:lstStyle/>
        <a:p>
          <a:r>
            <a:rPr lang="fr-FR" dirty="0" smtClean="0">
              <a:solidFill>
                <a:schemeClr val="accent1"/>
              </a:solidFill>
            </a:rPr>
            <a:t>Quantitatif</a:t>
          </a:r>
          <a:endParaRPr lang="fr-FR" dirty="0">
            <a:solidFill>
              <a:schemeClr val="accent1"/>
            </a:solidFill>
          </a:endParaRPr>
        </a:p>
      </dgm:t>
    </dgm:pt>
    <dgm:pt modelId="{D88FA94A-0AFC-41B5-8063-6641201D9FC0}" type="parTrans" cxnId="{A3B4610E-023C-453D-AE66-998C7D7716C0}">
      <dgm:prSet/>
      <dgm:spPr/>
      <dgm:t>
        <a:bodyPr/>
        <a:lstStyle/>
        <a:p>
          <a:endParaRPr lang="fr-FR"/>
        </a:p>
      </dgm:t>
    </dgm:pt>
    <dgm:pt modelId="{606E6F05-9F58-4F4E-88CC-0C055DB21A71}" type="sibTrans" cxnId="{A3B4610E-023C-453D-AE66-998C7D7716C0}">
      <dgm:prSet/>
      <dgm:spPr/>
      <dgm:t>
        <a:bodyPr/>
        <a:lstStyle/>
        <a:p>
          <a:endParaRPr lang="fr-FR"/>
        </a:p>
      </dgm:t>
    </dgm:pt>
    <dgm:pt modelId="{4D44EC78-E157-4D88-9F39-20E1FC412C61}">
      <dgm:prSet phldrT="[Texte]" custT="1"/>
      <dgm:spPr/>
      <dgm:t>
        <a:bodyPr/>
        <a:lstStyle/>
        <a:p>
          <a:r>
            <a:rPr lang="fr-FR" sz="2000" dirty="0" smtClean="0"/>
            <a:t>DISCRETE DATA</a:t>
          </a:r>
          <a:endParaRPr lang="fr-FR" sz="2000" dirty="0"/>
        </a:p>
      </dgm:t>
    </dgm:pt>
    <dgm:pt modelId="{5103798F-0F45-4F58-B2B7-959C4916A0B5}" type="parTrans" cxnId="{E2D22CB3-FA84-4DA8-8AB0-5B7CB4F7CBEE}">
      <dgm:prSet/>
      <dgm:spPr/>
      <dgm:t>
        <a:bodyPr/>
        <a:lstStyle/>
        <a:p>
          <a:endParaRPr lang="fr-FR"/>
        </a:p>
      </dgm:t>
    </dgm:pt>
    <dgm:pt modelId="{4D81053F-902E-453F-BE6F-38A22918E599}" type="sibTrans" cxnId="{E2D22CB3-FA84-4DA8-8AB0-5B7CB4F7CBEE}">
      <dgm:prSet/>
      <dgm:spPr/>
      <dgm:t>
        <a:bodyPr/>
        <a:lstStyle/>
        <a:p>
          <a:endParaRPr lang="fr-FR"/>
        </a:p>
      </dgm:t>
    </dgm:pt>
    <dgm:pt modelId="{D629DF55-0244-475E-8B88-582886EF6D52}">
      <dgm:prSet phldrT="[Texte]" custT="1"/>
      <dgm:spPr/>
      <dgm:t>
        <a:bodyPr/>
        <a:lstStyle/>
        <a:p>
          <a:r>
            <a:rPr lang="fr-FR" sz="2000" dirty="0" smtClean="0"/>
            <a:t>CONTINUOUS DATA</a:t>
          </a:r>
          <a:endParaRPr lang="fr-FR" sz="2000" dirty="0"/>
        </a:p>
      </dgm:t>
    </dgm:pt>
    <dgm:pt modelId="{7267F3CB-678E-46F6-9EDB-53B4E3DF4887}" type="parTrans" cxnId="{58ED1114-18BF-4C65-AF92-ACA57D65D226}">
      <dgm:prSet/>
      <dgm:spPr/>
      <dgm:t>
        <a:bodyPr/>
        <a:lstStyle/>
        <a:p>
          <a:endParaRPr lang="fr-FR"/>
        </a:p>
      </dgm:t>
    </dgm:pt>
    <dgm:pt modelId="{D484AA61-92C4-456F-9BC9-01DC3034C1FA}" type="sibTrans" cxnId="{58ED1114-18BF-4C65-AF92-ACA57D65D226}">
      <dgm:prSet/>
      <dgm:spPr/>
      <dgm:t>
        <a:bodyPr/>
        <a:lstStyle/>
        <a:p>
          <a:endParaRPr lang="fr-FR"/>
        </a:p>
      </dgm:t>
    </dgm:pt>
    <dgm:pt modelId="{2EA0F56F-BA40-4A16-B067-08BB4AE404FD}" type="pres">
      <dgm:prSet presAssocID="{A6A252D8-88C2-4D73-BA11-A517FFA92932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fr-FR"/>
        </a:p>
      </dgm:t>
    </dgm:pt>
    <dgm:pt modelId="{01B0FE7C-4CFE-43B7-8482-99777BA5AE48}" type="pres">
      <dgm:prSet presAssocID="{4350A26B-E8BB-41C4-BC0C-84FE970BDB70}" presName="thickLine" presStyleLbl="alignNode1" presStyleIdx="0" presStyleCnt="2"/>
      <dgm:spPr/>
    </dgm:pt>
    <dgm:pt modelId="{A88AC0C9-C797-4A63-B1FD-E529D2664123}" type="pres">
      <dgm:prSet presAssocID="{4350A26B-E8BB-41C4-BC0C-84FE970BDB70}" presName="horz1" presStyleCnt="0"/>
      <dgm:spPr/>
    </dgm:pt>
    <dgm:pt modelId="{2FDADBDE-E981-4768-B45F-4A29DD533137}" type="pres">
      <dgm:prSet presAssocID="{4350A26B-E8BB-41C4-BC0C-84FE970BDB70}" presName="tx1" presStyleLbl="revTx" presStyleIdx="0" presStyleCnt="6"/>
      <dgm:spPr/>
      <dgm:t>
        <a:bodyPr/>
        <a:lstStyle/>
        <a:p>
          <a:endParaRPr lang="fr-FR"/>
        </a:p>
      </dgm:t>
    </dgm:pt>
    <dgm:pt modelId="{AE67E720-3C56-460A-98A6-ADF97A955F42}" type="pres">
      <dgm:prSet presAssocID="{4350A26B-E8BB-41C4-BC0C-84FE970BDB70}" presName="vert1" presStyleCnt="0"/>
      <dgm:spPr/>
    </dgm:pt>
    <dgm:pt modelId="{57B0FDD0-1D0A-4143-B32A-0082880A170C}" type="pres">
      <dgm:prSet presAssocID="{D958984F-B5A0-462E-B5A6-9A8150E6AE64}" presName="vertSpace2a" presStyleCnt="0"/>
      <dgm:spPr/>
    </dgm:pt>
    <dgm:pt modelId="{440E7A73-D3FD-498D-9E14-13CB9E0CCFF4}" type="pres">
      <dgm:prSet presAssocID="{D958984F-B5A0-462E-B5A6-9A8150E6AE64}" presName="horz2" presStyleCnt="0"/>
      <dgm:spPr/>
    </dgm:pt>
    <dgm:pt modelId="{FC0A1CE3-0010-4153-8F4B-864BEA7648BB}" type="pres">
      <dgm:prSet presAssocID="{D958984F-B5A0-462E-B5A6-9A8150E6AE64}" presName="horzSpace2" presStyleCnt="0"/>
      <dgm:spPr/>
    </dgm:pt>
    <dgm:pt modelId="{D850163E-55B6-43D3-8E0C-F60F57C929A0}" type="pres">
      <dgm:prSet presAssocID="{D958984F-B5A0-462E-B5A6-9A8150E6AE64}" presName="tx2" presStyleLbl="revTx" presStyleIdx="1" presStyleCnt="6" custScaleX="36700"/>
      <dgm:spPr/>
      <dgm:t>
        <a:bodyPr/>
        <a:lstStyle/>
        <a:p>
          <a:endParaRPr lang="fr-FR"/>
        </a:p>
      </dgm:t>
    </dgm:pt>
    <dgm:pt modelId="{7E2303DB-B21F-4267-BC37-A9EB690FA287}" type="pres">
      <dgm:prSet presAssocID="{D958984F-B5A0-462E-B5A6-9A8150E6AE64}" presName="vert2" presStyleCnt="0"/>
      <dgm:spPr/>
    </dgm:pt>
    <dgm:pt modelId="{57960C16-760A-4988-B652-999361E87AF3}" type="pres">
      <dgm:prSet presAssocID="{D958984F-B5A0-462E-B5A6-9A8150E6AE64}" presName="thinLine2b" presStyleLbl="callout" presStyleIdx="0" presStyleCnt="4"/>
      <dgm:spPr/>
    </dgm:pt>
    <dgm:pt modelId="{45B77757-AC70-4A1C-AB3D-3337D830FDBB}" type="pres">
      <dgm:prSet presAssocID="{D958984F-B5A0-462E-B5A6-9A8150E6AE64}" presName="vertSpace2b" presStyleCnt="0"/>
      <dgm:spPr/>
    </dgm:pt>
    <dgm:pt modelId="{CA1FFA7D-CFFC-4D60-AB31-3D66164CC709}" type="pres">
      <dgm:prSet presAssocID="{473E4795-B09B-4D61-BB3C-3F729BF9AB94}" presName="horz2" presStyleCnt="0"/>
      <dgm:spPr/>
    </dgm:pt>
    <dgm:pt modelId="{9C44A5C6-99AA-4A95-A90A-7A7977136A75}" type="pres">
      <dgm:prSet presAssocID="{473E4795-B09B-4D61-BB3C-3F729BF9AB94}" presName="horzSpace2" presStyleCnt="0"/>
      <dgm:spPr/>
    </dgm:pt>
    <dgm:pt modelId="{346F36FD-2829-4633-ACAD-FC2DEF995CC7}" type="pres">
      <dgm:prSet presAssocID="{473E4795-B09B-4D61-BB3C-3F729BF9AB94}" presName="tx2" presStyleLbl="revTx" presStyleIdx="2" presStyleCnt="6" custScaleX="30082"/>
      <dgm:spPr/>
      <dgm:t>
        <a:bodyPr/>
        <a:lstStyle/>
        <a:p>
          <a:endParaRPr lang="fr-FR"/>
        </a:p>
      </dgm:t>
    </dgm:pt>
    <dgm:pt modelId="{F5522B9A-6E02-4B43-B820-85B8D68C8B38}" type="pres">
      <dgm:prSet presAssocID="{473E4795-B09B-4D61-BB3C-3F729BF9AB94}" presName="vert2" presStyleCnt="0"/>
      <dgm:spPr/>
    </dgm:pt>
    <dgm:pt modelId="{E4636573-F2FB-44E6-AFD4-2329DFDDFB92}" type="pres">
      <dgm:prSet presAssocID="{473E4795-B09B-4D61-BB3C-3F729BF9AB94}" presName="thinLine2b" presStyleLbl="callout" presStyleIdx="1" presStyleCnt="4"/>
      <dgm:spPr/>
    </dgm:pt>
    <dgm:pt modelId="{98C330F4-BF95-4291-8D0D-FF48C49B25A4}" type="pres">
      <dgm:prSet presAssocID="{473E4795-B09B-4D61-BB3C-3F729BF9AB94}" presName="vertSpace2b" presStyleCnt="0"/>
      <dgm:spPr/>
    </dgm:pt>
    <dgm:pt modelId="{7C3F1861-3ADE-4EC8-90E6-45D8D4DF476A}" type="pres">
      <dgm:prSet presAssocID="{9679D59F-9106-4811-AABA-9A8C9ACA0AFD}" presName="thickLine" presStyleLbl="alignNode1" presStyleIdx="1" presStyleCnt="2"/>
      <dgm:spPr/>
    </dgm:pt>
    <dgm:pt modelId="{54B66891-E844-4F2D-AE5C-306BB9FAEED0}" type="pres">
      <dgm:prSet presAssocID="{9679D59F-9106-4811-AABA-9A8C9ACA0AFD}" presName="horz1" presStyleCnt="0"/>
      <dgm:spPr/>
    </dgm:pt>
    <dgm:pt modelId="{66AF27D7-FED9-49C6-A0A1-C58941317A77}" type="pres">
      <dgm:prSet presAssocID="{9679D59F-9106-4811-AABA-9A8C9ACA0AFD}" presName="tx1" presStyleLbl="revTx" presStyleIdx="3" presStyleCnt="6"/>
      <dgm:spPr/>
      <dgm:t>
        <a:bodyPr/>
        <a:lstStyle/>
        <a:p>
          <a:endParaRPr lang="fr-FR"/>
        </a:p>
      </dgm:t>
    </dgm:pt>
    <dgm:pt modelId="{CEBAA634-DF05-49AD-8989-C2E305F723CA}" type="pres">
      <dgm:prSet presAssocID="{9679D59F-9106-4811-AABA-9A8C9ACA0AFD}" presName="vert1" presStyleCnt="0"/>
      <dgm:spPr/>
    </dgm:pt>
    <dgm:pt modelId="{84D03502-3030-4977-8DE5-0EC807210F11}" type="pres">
      <dgm:prSet presAssocID="{4D44EC78-E157-4D88-9F39-20E1FC412C61}" presName="vertSpace2a" presStyleCnt="0"/>
      <dgm:spPr/>
    </dgm:pt>
    <dgm:pt modelId="{EC7144C4-D15D-4432-AF75-B8C6E316A329}" type="pres">
      <dgm:prSet presAssocID="{4D44EC78-E157-4D88-9F39-20E1FC412C61}" presName="horz2" presStyleCnt="0"/>
      <dgm:spPr/>
    </dgm:pt>
    <dgm:pt modelId="{37B76860-33EA-4DF4-A04D-BE4564A4E479}" type="pres">
      <dgm:prSet presAssocID="{4D44EC78-E157-4D88-9F39-20E1FC412C61}" presName="horzSpace2" presStyleCnt="0"/>
      <dgm:spPr/>
    </dgm:pt>
    <dgm:pt modelId="{9ACA516A-33F9-4832-8075-D2446BF1F63E}" type="pres">
      <dgm:prSet presAssocID="{4D44EC78-E157-4D88-9F39-20E1FC412C61}" presName="tx2" presStyleLbl="revTx" presStyleIdx="4" presStyleCnt="6"/>
      <dgm:spPr/>
      <dgm:t>
        <a:bodyPr/>
        <a:lstStyle/>
        <a:p>
          <a:endParaRPr lang="fr-FR"/>
        </a:p>
      </dgm:t>
    </dgm:pt>
    <dgm:pt modelId="{7E884860-DED0-4E01-B3DC-E25EC6E7294D}" type="pres">
      <dgm:prSet presAssocID="{4D44EC78-E157-4D88-9F39-20E1FC412C61}" presName="vert2" presStyleCnt="0"/>
      <dgm:spPr/>
    </dgm:pt>
    <dgm:pt modelId="{A3BB0274-FA56-4DDD-8091-D22B406FCF48}" type="pres">
      <dgm:prSet presAssocID="{4D44EC78-E157-4D88-9F39-20E1FC412C61}" presName="thinLine2b" presStyleLbl="callout" presStyleIdx="2" presStyleCnt="4"/>
      <dgm:spPr/>
    </dgm:pt>
    <dgm:pt modelId="{6867DFC4-09D0-49E5-B6BA-F470F7806CF7}" type="pres">
      <dgm:prSet presAssocID="{4D44EC78-E157-4D88-9F39-20E1FC412C61}" presName="vertSpace2b" presStyleCnt="0"/>
      <dgm:spPr/>
    </dgm:pt>
    <dgm:pt modelId="{8713ED00-ACBC-4E60-A24E-ED667AEC74D6}" type="pres">
      <dgm:prSet presAssocID="{D629DF55-0244-475E-8B88-582886EF6D52}" presName="horz2" presStyleCnt="0"/>
      <dgm:spPr/>
    </dgm:pt>
    <dgm:pt modelId="{26097C5B-E8BF-49AC-BC9C-FB9ACC9750A2}" type="pres">
      <dgm:prSet presAssocID="{D629DF55-0244-475E-8B88-582886EF6D52}" presName="horzSpace2" presStyleCnt="0"/>
      <dgm:spPr/>
    </dgm:pt>
    <dgm:pt modelId="{2565157E-0931-470D-B615-9320A0208215}" type="pres">
      <dgm:prSet presAssocID="{D629DF55-0244-475E-8B88-582886EF6D52}" presName="tx2" presStyleLbl="revTx" presStyleIdx="5" presStyleCnt="6"/>
      <dgm:spPr/>
      <dgm:t>
        <a:bodyPr/>
        <a:lstStyle/>
        <a:p>
          <a:endParaRPr lang="fr-FR"/>
        </a:p>
      </dgm:t>
    </dgm:pt>
    <dgm:pt modelId="{E93FAF99-D690-401E-A3FA-9A69581D9F12}" type="pres">
      <dgm:prSet presAssocID="{D629DF55-0244-475E-8B88-582886EF6D52}" presName="vert2" presStyleCnt="0"/>
      <dgm:spPr/>
    </dgm:pt>
    <dgm:pt modelId="{760B39C9-8BA1-465D-A8CE-B3DA6AAE5A8C}" type="pres">
      <dgm:prSet presAssocID="{D629DF55-0244-475E-8B88-582886EF6D52}" presName="thinLine2b" presStyleLbl="callout" presStyleIdx="3" presStyleCnt="4"/>
      <dgm:spPr/>
    </dgm:pt>
    <dgm:pt modelId="{D60214E8-CC65-404A-8829-D7D6A74B23C8}" type="pres">
      <dgm:prSet presAssocID="{D629DF55-0244-475E-8B88-582886EF6D52}" presName="vertSpace2b" presStyleCnt="0"/>
      <dgm:spPr/>
    </dgm:pt>
  </dgm:ptLst>
  <dgm:cxnLst>
    <dgm:cxn modelId="{4B8083E8-75BE-4976-B8A8-37457A9E82B6}" type="presOf" srcId="{4350A26B-E8BB-41C4-BC0C-84FE970BDB70}" destId="{2FDADBDE-E981-4768-B45F-4A29DD533137}" srcOrd="0" destOrd="0" presId="urn:microsoft.com/office/officeart/2008/layout/LinedList"/>
    <dgm:cxn modelId="{A3B4610E-023C-453D-AE66-998C7D7716C0}" srcId="{A6A252D8-88C2-4D73-BA11-A517FFA92932}" destId="{9679D59F-9106-4811-AABA-9A8C9ACA0AFD}" srcOrd="1" destOrd="0" parTransId="{D88FA94A-0AFC-41B5-8063-6641201D9FC0}" sibTransId="{606E6F05-9F58-4F4E-88CC-0C055DB21A71}"/>
    <dgm:cxn modelId="{823A8C27-02CB-4B8E-ADE9-FFD3826385CE}" srcId="{A6A252D8-88C2-4D73-BA11-A517FFA92932}" destId="{4350A26B-E8BB-41C4-BC0C-84FE970BDB70}" srcOrd="0" destOrd="0" parTransId="{8083940A-3F35-4442-B23C-0339A3B31696}" sibTransId="{5A9B309E-4C65-4F8E-B756-1FD7582EF16D}"/>
    <dgm:cxn modelId="{9241C6BF-CD80-42FE-9891-8376E9290B62}" type="presOf" srcId="{4D44EC78-E157-4D88-9F39-20E1FC412C61}" destId="{9ACA516A-33F9-4832-8075-D2446BF1F63E}" srcOrd="0" destOrd="0" presId="urn:microsoft.com/office/officeart/2008/layout/LinedList"/>
    <dgm:cxn modelId="{E2D22CB3-FA84-4DA8-8AB0-5B7CB4F7CBEE}" srcId="{9679D59F-9106-4811-AABA-9A8C9ACA0AFD}" destId="{4D44EC78-E157-4D88-9F39-20E1FC412C61}" srcOrd="0" destOrd="0" parTransId="{5103798F-0F45-4F58-B2B7-959C4916A0B5}" sibTransId="{4D81053F-902E-453F-BE6F-38A22918E599}"/>
    <dgm:cxn modelId="{53400B12-B6BE-45FD-A5D6-17AD0794B056}" type="presOf" srcId="{A6A252D8-88C2-4D73-BA11-A517FFA92932}" destId="{2EA0F56F-BA40-4A16-B067-08BB4AE404FD}" srcOrd="0" destOrd="0" presId="urn:microsoft.com/office/officeart/2008/layout/LinedList"/>
    <dgm:cxn modelId="{58ED1114-18BF-4C65-AF92-ACA57D65D226}" srcId="{9679D59F-9106-4811-AABA-9A8C9ACA0AFD}" destId="{D629DF55-0244-475E-8B88-582886EF6D52}" srcOrd="1" destOrd="0" parTransId="{7267F3CB-678E-46F6-9EDB-53B4E3DF4887}" sibTransId="{D484AA61-92C4-456F-9BC9-01DC3034C1FA}"/>
    <dgm:cxn modelId="{4103564D-781E-43F2-B472-4866AAEC34F1}" type="presOf" srcId="{473E4795-B09B-4D61-BB3C-3F729BF9AB94}" destId="{346F36FD-2829-4633-ACAD-FC2DEF995CC7}" srcOrd="0" destOrd="0" presId="urn:microsoft.com/office/officeart/2008/layout/LinedList"/>
    <dgm:cxn modelId="{678DB074-BAAD-48D5-B8A0-68AAA84D14E3}" srcId="{4350A26B-E8BB-41C4-BC0C-84FE970BDB70}" destId="{473E4795-B09B-4D61-BB3C-3F729BF9AB94}" srcOrd="1" destOrd="0" parTransId="{0BE72B3E-7F8E-434A-87CF-75C9E5643823}" sibTransId="{42569B25-DADC-4226-A928-538962D59782}"/>
    <dgm:cxn modelId="{FF412F88-C194-4672-AEC5-21AECDBFFBDA}" type="presOf" srcId="{9679D59F-9106-4811-AABA-9A8C9ACA0AFD}" destId="{66AF27D7-FED9-49C6-A0A1-C58941317A77}" srcOrd="0" destOrd="0" presId="urn:microsoft.com/office/officeart/2008/layout/LinedList"/>
    <dgm:cxn modelId="{C8649E22-1B84-4B4E-B216-0C75A166C645}" type="presOf" srcId="{D629DF55-0244-475E-8B88-582886EF6D52}" destId="{2565157E-0931-470D-B615-9320A0208215}" srcOrd="0" destOrd="0" presId="urn:microsoft.com/office/officeart/2008/layout/LinedList"/>
    <dgm:cxn modelId="{DBDCDAA1-B9D0-4D8E-9A20-37B65C0D708A}" type="presOf" srcId="{D958984F-B5A0-462E-B5A6-9A8150E6AE64}" destId="{D850163E-55B6-43D3-8E0C-F60F57C929A0}" srcOrd="0" destOrd="0" presId="urn:microsoft.com/office/officeart/2008/layout/LinedList"/>
    <dgm:cxn modelId="{9FB94DB3-C542-43E1-BEE3-65E958540E44}" srcId="{4350A26B-E8BB-41C4-BC0C-84FE970BDB70}" destId="{D958984F-B5A0-462E-B5A6-9A8150E6AE64}" srcOrd="0" destOrd="0" parTransId="{73E329C3-37C4-4DDB-A43E-98704E9E071F}" sibTransId="{B49FD9FD-818C-4224-A51C-4C3B88421FF9}"/>
    <dgm:cxn modelId="{B312DC3C-575D-4AC3-8755-B927522BDE68}" type="presParOf" srcId="{2EA0F56F-BA40-4A16-B067-08BB4AE404FD}" destId="{01B0FE7C-4CFE-43B7-8482-99777BA5AE48}" srcOrd="0" destOrd="0" presId="urn:microsoft.com/office/officeart/2008/layout/LinedList"/>
    <dgm:cxn modelId="{AE186E69-2725-4E43-8954-49E18291A463}" type="presParOf" srcId="{2EA0F56F-BA40-4A16-B067-08BB4AE404FD}" destId="{A88AC0C9-C797-4A63-B1FD-E529D2664123}" srcOrd="1" destOrd="0" presId="urn:microsoft.com/office/officeart/2008/layout/LinedList"/>
    <dgm:cxn modelId="{7220BE7B-8D87-4A27-8BBD-69586C4AB0BD}" type="presParOf" srcId="{A88AC0C9-C797-4A63-B1FD-E529D2664123}" destId="{2FDADBDE-E981-4768-B45F-4A29DD533137}" srcOrd="0" destOrd="0" presId="urn:microsoft.com/office/officeart/2008/layout/LinedList"/>
    <dgm:cxn modelId="{4E78407D-A7AF-4187-B986-AA6CADF93A23}" type="presParOf" srcId="{A88AC0C9-C797-4A63-B1FD-E529D2664123}" destId="{AE67E720-3C56-460A-98A6-ADF97A955F42}" srcOrd="1" destOrd="0" presId="urn:microsoft.com/office/officeart/2008/layout/LinedList"/>
    <dgm:cxn modelId="{52D57D73-22A4-4F4C-B0BA-5097D5A9DF1C}" type="presParOf" srcId="{AE67E720-3C56-460A-98A6-ADF97A955F42}" destId="{57B0FDD0-1D0A-4143-B32A-0082880A170C}" srcOrd="0" destOrd="0" presId="urn:microsoft.com/office/officeart/2008/layout/LinedList"/>
    <dgm:cxn modelId="{0F9EAA9B-B8A8-47BD-BFE7-239A50965283}" type="presParOf" srcId="{AE67E720-3C56-460A-98A6-ADF97A955F42}" destId="{440E7A73-D3FD-498D-9E14-13CB9E0CCFF4}" srcOrd="1" destOrd="0" presId="urn:microsoft.com/office/officeart/2008/layout/LinedList"/>
    <dgm:cxn modelId="{3025FB70-B0B2-4F53-ACEA-7F36EC31F8AC}" type="presParOf" srcId="{440E7A73-D3FD-498D-9E14-13CB9E0CCFF4}" destId="{FC0A1CE3-0010-4153-8F4B-864BEA7648BB}" srcOrd="0" destOrd="0" presId="urn:microsoft.com/office/officeart/2008/layout/LinedList"/>
    <dgm:cxn modelId="{E97C11EF-23AA-4462-A4C5-DC3D00B36902}" type="presParOf" srcId="{440E7A73-D3FD-498D-9E14-13CB9E0CCFF4}" destId="{D850163E-55B6-43D3-8E0C-F60F57C929A0}" srcOrd="1" destOrd="0" presId="urn:microsoft.com/office/officeart/2008/layout/LinedList"/>
    <dgm:cxn modelId="{0E2E8B43-341A-453A-A6BA-F32EEDAF0DA6}" type="presParOf" srcId="{440E7A73-D3FD-498D-9E14-13CB9E0CCFF4}" destId="{7E2303DB-B21F-4267-BC37-A9EB690FA287}" srcOrd="2" destOrd="0" presId="urn:microsoft.com/office/officeart/2008/layout/LinedList"/>
    <dgm:cxn modelId="{C1C9C554-9893-4341-ABDE-082ABB4C313B}" type="presParOf" srcId="{AE67E720-3C56-460A-98A6-ADF97A955F42}" destId="{57960C16-760A-4988-B652-999361E87AF3}" srcOrd="2" destOrd="0" presId="urn:microsoft.com/office/officeart/2008/layout/LinedList"/>
    <dgm:cxn modelId="{68D6B2E2-B7F1-467B-AB63-1F2C311D6350}" type="presParOf" srcId="{AE67E720-3C56-460A-98A6-ADF97A955F42}" destId="{45B77757-AC70-4A1C-AB3D-3337D830FDBB}" srcOrd="3" destOrd="0" presId="urn:microsoft.com/office/officeart/2008/layout/LinedList"/>
    <dgm:cxn modelId="{C5484255-0B79-47FD-ADA8-48FCC83C11D3}" type="presParOf" srcId="{AE67E720-3C56-460A-98A6-ADF97A955F42}" destId="{CA1FFA7D-CFFC-4D60-AB31-3D66164CC709}" srcOrd="4" destOrd="0" presId="urn:microsoft.com/office/officeart/2008/layout/LinedList"/>
    <dgm:cxn modelId="{18B85DD1-59A3-4535-9840-794F5361DF6E}" type="presParOf" srcId="{CA1FFA7D-CFFC-4D60-AB31-3D66164CC709}" destId="{9C44A5C6-99AA-4A95-A90A-7A7977136A75}" srcOrd="0" destOrd="0" presId="urn:microsoft.com/office/officeart/2008/layout/LinedList"/>
    <dgm:cxn modelId="{B33B35B7-ADAB-476C-97D5-8AA42229A7D0}" type="presParOf" srcId="{CA1FFA7D-CFFC-4D60-AB31-3D66164CC709}" destId="{346F36FD-2829-4633-ACAD-FC2DEF995CC7}" srcOrd="1" destOrd="0" presId="urn:microsoft.com/office/officeart/2008/layout/LinedList"/>
    <dgm:cxn modelId="{F8239FF2-530E-4628-BC8C-69E505B9299F}" type="presParOf" srcId="{CA1FFA7D-CFFC-4D60-AB31-3D66164CC709}" destId="{F5522B9A-6E02-4B43-B820-85B8D68C8B38}" srcOrd="2" destOrd="0" presId="urn:microsoft.com/office/officeart/2008/layout/LinedList"/>
    <dgm:cxn modelId="{D55734AD-D571-45DB-BD00-CBA10CA2988E}" type="presParOf" srcId="{AE67E720-3C56-460A-98A6-ADF97A955F42}" destId="{E4636573-F2FB-44E6-AFD4-2329DFDDFB92}" srcOrd="5" destOrd="0" presId="urn:microsoft.com/office/officeart/2008/layout/LinedList"/>
    <dgm:cxn modelId="{C3B87CEF-B077-47D7-A96B-8E94DF5BE62E}" type="presParOf" srcId="{AE67E720-3C56-460A-98A6-ADF97A955F42}" destId="{98C330F4-BF95-4291-8D0D-FF48C49B25A4}" srcOrd="6" destOrd="0" presId="urn:microsoft.com/office/officeart/2008/layout/LinedList"/>
    <dgm:cxn modelId="{3F76E2BD-F91E-4F5D-AC6C-C4611F59AB4A}" type="presParOf" srcId="{2EA0F56F-BA40-4A16-B067-08BB4AE404FD}" destId="{7C3F1861-3ADE-4EC8-90E6-45D8D4DF476A}" srcOrd="2" destOrd="0" presId="urn:microsoft.com/office/officeart/2008/layout/LinedList"/>
    <dgm:cxn modelId="{10AA9990-37E6-4D7E-A78C-804FDFBCDA0B}" type="presParOf" srcId="{2EA0F56F-BA40-4A16-B067-08BB4AE404FD}" destId="{54B66891-E844-4F2D-AE5C-306BB9FAEED0}" srcOrd="3" destOrd="0" presId="urn:microsoft.com/office/officeart/2008/layout/LinedList"/>
    <dgm:cxn modelId="{12696F3E-6E62-489A-812A-F8E87DF9FDA1}" type="presParOf" srcId="{54B66891-E844-4F2D-AE5C-306BB9FAEED0}" destId="{66AF27D7-FED9-49C6-A0A1-C58941317A77}" srcOrd="0" destOrd="0" presId="urn:microsoft.com/office/officeart/2008/layout/LinedList"/>
    <dgm:cxn modelId="{8A7B25BA-1970-4A3E-88C4-569D47D0878E}" type="presParOf" srcId="{54B66891-E844-4F2D-AE5C-306BB9FAEED0}" destId="{CEBAA634-DF05-49AD-8989-C2E305F723CA}" srcOrd="1" destOrd="0" presId="urn:microsoft.com/office/officeart/2008/layout/LinedList"/>
    <dgm:cxn modelId="{1670A084-B7E0-4625-A4C6-817290D6F59E}" type="presParOf" srcId="{CEBAA634-DF05-49AD-8989-C2E305F723CA}" destId="{84D03502-3030-4977-8DE5-0EC807210F11}" srcOrd="0" destOrd="0" presId="urn:microsoft.com/office/officeart/2008/layout/LinedList"/>
    <dgm:cxn modelId="{D6F65057-56ED-443F-B1EA-F7C5F907F174}" type="presParOf" srcId="{CEBAA634-DF05-49AD-8989-C2E305F723CA}" destId="{EC7144C4-D15D-4432-AF75-B8C6E316A329}" srcOrd="1" destOrd="0" presId="urn:microsoft.com/office/officeart/2008/layout/LinedList"/>
    <dgm:cxn modelId="{96A82A89-361A-437D-999B-318D83992821}" type="presParOf" srcId="{EC7144C4-D15D-4432-AF75-B8C6E316A329}" destId="{37B76860-33EA-4DF4-A04D-BE4564A4E479}" srcOrd="0" destOrd="0" presId="urn:microsoft.com/office/officeart/2008/layout/LinedList"/>
    <dgm:cxn modelId="{B8754201-44D9-4950-BF7E-92A35E6E4877}" type="presParOf" srcId="{EC7144C4-D15D-4432-AF75-B8C6E316A329}" destId="{9ACA516A-33F9-4832-8075-D2446BF1F63E}" srcOrd="1" destOrd="0" presId="urn:microsoft.com/office/officeart/2008/layout/LinedList"/>
    <dgm:cxn modelId="{62133577-CF55-48AE-BA07-793E78FFFF34}" type="presParOf" srcId="{EC7144C4-D15D-4432-AF75-B8C6E316A329}" destId="{7E884860-DED0-4E01-B3DC-E25EC6E7294D}" srcOrd="2" destOrd="0" presId="urn:microsoft.com/office/officeart/2008/layout/LinedList"/>
    <dgm:cxn modelId="{34165BB7-1DFA-40D2-853E-AA44F75112B8}" type="presParOf" srcId="{CEBAA634-DF05-49AD-8989-C2E305F723CA}" destId="{A3BB0274-FA56-4DDD-8091-D22B406FCF48}" srcOrd="2" destOrd="0" presId="urn:microsoft.com/office/officeart/2008/layout/LinedList"/>
    <dgm:cxn modelId="{42D5322B-E816-4E79-A326-4D309207A540}" type="presParOf" srcId="{CEBAA634-DF05-49AD-8989-C2E305F723CA}" destId="{6867DFC4-09D0-49E5-B6BA-F470F7806CF7}" srcOrd="3" destOrd="0" presId="urn:microsoft.com/office/officeart/2008/layout/LinedList"/>
    <dgm:cxn modelId="{D7162B3B-7ADC-4513-9D02-305A32A25DDE}" type="presParOf" srcId="{CEBAA634-DF05-49AD-8989-C2E305F723CA}" destId="{8713ED00-ACBC-4E60-A24E-ED667AEC74D6}" srcOrd="4" destOrd="0" presId="urn:microsoft.com/office/officeart/2008/layout/LinedList"/>
    <dgm:cxn modelId="{4B1BAB60-3CBD-407D-A736-805F7A07DE12}" type="presParOf" srcId="{8713ED00-ACBC-4E60-A24E-ED667AEC74D6}" destId="{26097C5B-E8BF-49AC-BC9C-FB9ACC9750A2}" srcOrd="0" destOrd="0" presId="urn:microsoft.com/office/officeart/2008/layout/LinedList"/>
    <dgm:cxn modelId="{2049AE10-C12D-4D50-B58A-C244634A878F}" type="presParOf" srcId="{8713ED00-ACBC-4E60-A24E-ED667AEC74D6}" destId="{2565157E-0931-470D-B615-9320A0208215}" srcOrd="1" destOrd="0" presId="urn:microsoft.com/office/officeart/2008/layout/LinedList"/>
    <dgm:cxn modelId="{DE2D99EA-9B84-44F9-91A5-083789FF2155}" type="presParOf" srcId="{8713ED00-ACBC-4E60-A24E-ED667AEC74D6}" destId="{E93FAF99-D690-401E-A3FA-9A69581D9F12}" srcOrd="2" destOrd="0" presId="urn:microsoft.com/office/officeart/2008/layout/LinedList"/>
    <dgm:cxn modelId="{F2D47534-16D4-490B-888C-5B44AC79D21E}" type="presParOf" srcId="{CEBAA634-DF05-49AD-8989-C2E305F723CA}" destId="{760B39C9-8BA1-465D-A8CE-B3DA6AAE5A8C}" srcOrd="5" destOrd="0" presId="urn:microsoft.com/office/officeart/2008/layout/LinedList"/>
    <dgm:cxn modelId="{1C6380B8-CFA6-42BB-AB90-42F24CAE1EDD}" type="presParOf" srcId="{CEBAA634-DF05-49AD-8989-C2E305F723CA}" destId="{D60214E8-CC65-404A-8829-D7D6A74B23C8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F495B29-5E2A-4022-9B89-5246C8520529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1D20D323-6F4C-4A44-92E8-672DE185D24E}">
      <dgm:prSet phldrT="[Texte]"/>
      <dgm:spPr/>
      <dgm:t>
        <a:bodyPr/>
        <a:lstStyle/>
        <a:p>
          <a:r>
            <a:rPr lang="fr-FR" dirty="0" smtClean="0"/>
            <a:t>Data Science</a:t>
          </a:r>
          <a:endParaRPr lang="fr-FR" dirty="0"/>
        </a:p>
      </dgm:t>
    </dgm:pt>
    <dgm:pt modelId="{6EE1F3E7-07BC-44B1-B718-A210D6B42D9C}" type="parTrans" cxnId="{0B50390E-F32A-4B28-931E-FE862243E5A1}">
      <dgm:prSet/>
      <dgm:spPr/>
      <dgm:t>
        <a:bodyPr/>
        <a:lstStyle/>
        <a:p>
          <a:endParaRPr lang="fr-FR"/>
        </a:p>
      </dgm:t>
    </dgm:pt>
    <dgm:pt modelId="{1E24810C-55B0-4E50-B389-CD64E89F040E}" type="sibTrans" cxnId="{0B50390E-F32A-4B28-931E-FE862243E5A1}">
      <dgm:prSet/>
      <dgm:spPr/>
      <dgm:t>
        <a:bodyPr/>
        <a:lstStyle/>
        <a:p>
          <a:endParaRPr lang="fr-FR"/>
        </a:p>
      </dgm:t>
    </dgm:pt>
    <dgm:pt modelId="{B302D104-77D3-4929-8BA1-6FF865668526}">
      <dgm:prSet phldrT="[Texte]"/>
      <dgm:spPr/>
      <dgm:t>
        <a:bodyPr/>
        <a:lstStyle/>
        <a:p>
          <a:r>
            <a:rPr lang="fr-FR" dirty="0" err="1" smtClean="0"/>
            <a:t>Statistics</a:t>
          </a:r>
          <a:endParaRPr lang="fr-FR" dirty="0"/>
        </a:p>
      </dgm:t>
    </dgm:pt>
    <dgm:pt modelId="{B3033264-A762-4B72-B504-60F213E72720}" type="parTrans" cxnId="{CB125FE8-2E7C-490D-BBC6-18A309C8828E}">
      <dgm:prSet/>
      <dgm:spPr/>
      <dgm:t>
        <a:bodyPr/>
        <a:lstStyle/>
        <a:p>
          <a:endParaRPr lang="fr-FR"/>
        </a:p>
      </dgm:t>
    </dgm:pt>
    <dgm:pt modelId="{C119D024-D50A-4D56-B908-8ECB91713202}" type="sibTrans" cxnId="{CB125FE8-2E7C-490D-BBC6-18A309C8828E}">
      <dgm:prSet/>
      <dgm:spPr/>
      <dgm:t>
        <a:bodyPr/>
        <a:lstStyle/>
        <a:p>
          <a:endParaRPr lang="fr-FR"/>
        </a:p>
      </dgm:t>
    </dgm:pt>
    <dgm:pt modelId="{42BECA23-441E-4F8F-AE68-3692BF561AD1}">
      <dgm:prSet phldrT="[Texte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dirty="0" smtClean="0"/>
            <a:t>Machine </a:t>
          </a:r>
          <a:r>
            <a:rPr lang="fr-FR" dirty="0" err="1" smtClean="0"/>
            <a:t>learning</a:t>
          </a:r>
          <a:endParaRPr lang="fr-FR" dirty="0"/>
        </a:p>
      </dgm:t>
    </dgm:pt>
    <dgm:pt modelId="{A1FA6559-0302-4C44-849C-17D1C8D8FAEA}" type="parTrans" cxnId="{BB6B6E97-63B2-4212-A048-387DB348A693}">
      <dgm:prSet/>
      <dgm:spPr/>
      <dgm:t>
        <a:bodyPr/>
        <a:lstStyle/>
        <a:p>
          <a:endParaRPr lang="fr-FR"/>
        </a:p>
      </dgm:t>
    </dgm:pt>
    <dgm:pt modelId="{EDE3DFD8-7D08-45B5-95AA-53694E9FAFD4}" type="sibTrans" cxnId="{BB6B6E97-63B2-4212-A048-387DB348A693}">
      <dgm:prSet/>
      <dgm:spPr/>
      <dgm:t>
        <a:bodyPr/>
        <a:lstStyle/>
        <a:p>
          <a:endParaRPr lang="fr-FR"/>
        </a:p>
      </dgm:t>
    </dgm:pt>
    <dgm:pt modelId="{367662B8-1C3F-415C-AC90-77099EFDAADE}">
      <dgm:prSet phldrT="[Texte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dirty="0" smtClean="0"/>
            <a:t>Data </a:t>
          </a:r>
          <a:r>
            <a:rPr lang="fr-FR" dirty="0" err="1" smtClean="0"/>
            <a:t>analysis</a:t>
          </a:r>
          <a:endParaRPr lang="fr-FR" dirty="0"/>
        </a:p>
      </dgm:t>
    </dgm:pt>
    <dgm:pt modelId="{5BD59E28-C6F2-4386-AF6B-3BDCDBD1B769}" type="parTrans" cxnId="{AF0DC9B4-B476-4C22-8193-3BA7EDF1638E}">
      <dgm:prSet/>
      <dgm:spPr/>
      <dgm:t>
        <a:bodyPr/>
        <a:lstStyle/>
        <a:p>
          <a:endParaRPr lang="fr-FR"/>
        </a:p>
      </dgm:t>
    </dgm:pt>
    <dgm:pt modelId="{35CD9694-EB25-44AA-AEC7-489F2CAFBF7B}" type="sibTrans" cxnId="{AF0DC9B4-B476-4C22-8193-3BA7EDF1638E}">
      <dgm:prSet/>
      <dgm:spPr/>
      <dgm:t>
        <a:bodyPr/>
        <a:lstStyle/>
        <a:p>
          <a:endParaRPr lang="fr-FR"/>
        </a:p>
      </dgm:t>
    </dgm:pt>
    <dgm:pt modelId="{FDD2C83A-D449-4B3D-9F17-2681B2AF087D}">
      <dgm:prSet phldrT="[Texte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dirty="0" smtClean="0"/>
            <a:t>Domain expertise</a:t>
          </a:r>
          <a:endParaRPr lang="fr-FR" dirty="0"/>
        </a:p>
      </dgm:t>
    </dgm:pt>
    <dgm:pt modelId="{E6E58AC7-345C-48FE-8BB9-A14F66D23732}" type="parTrans" cxnId="{7545CE20-3ACB-4156-BD54-474D1D7F57CF}">
      <dgm:prSet/>
      <dgm:spPr/>
      <dgm:t>
        <a:bodyPr/>
        <a:lstStyle/>
        <a:p>
          <a:endParaRPr lang="fr-FR"/>
        </a:p>
      </dgm:t>
    </dgm:pt>
    <dgm:pt modelId="{787B8188-92F1-438B-846A-48BD5751D27D}" type="sibTrans" cxnId="{7545CE20-3ACB-4156-BD54-474D1D7F57CF}">
      <dgm:prSet/>
      <dgm:spPr/>
      <dgm:t>
        <a:bodyPr/>
        <a:lstStyle/>
        <a:p>
          <a:endParaRPr lang="fr-FR"/>
        </a:p>
      </dgm:t>
    </dgm:pt>
    <dgm:pt modelId="{F22BD4C2-9171-4968-B39D-AEB07CD3ED78}">
      <dgm:prSet phldrT="[Texte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dirty="0" smtClean="0"/>
            <a:t>Data engineering</a:t>
          </a:r>
          <a:endParaRPr lang="fr-FR" dirty="0"/>
        </a:p>
      </dgm:t>
    </dgm:pt>
    <dgm:pt modelId="{CCD37EE1-1A3F-4EF7-B71C-47CB3F1A5931}" type="parTrans" cxnId="{DFDF983E-8A9E-48F4-8C56-CD542DBA80DA}">
      <dgm:prSet/>
      <dgm:spPr/>
      <dgm:t>
        <a:bodyPr/>
        <a:lstStyle/>
        <a:p>
          <a:endParaRPr lang="fr-FR"/>
        </a:p>
      </dgm:t>
    </dgm:pt>
    <dgm:pt modelId="{886A6A4A-7FA8-4388-9A6B-A54FB9977354}" type="sibTrans" cxnId="{DFDF983E-8A9E-48F4-8C56-CD542DBA80DA}">
      <dgm:prSet/>
      <dgm:spPr/>
      <dgm:t>
        <a:bodyPr/>
        <a:lstStyle/>
        <a:p>
          <a:endParaRPr lang="fr-FR"/>
        </a:p>
      </dgm:t>
    </dgm:pt>
    <dgm:pt modelId="{E94B4309-BFFE-425E-AE7C-F9F0377D144B}">
      <dgm:prSet phldrT="[Texte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dirty="0" smtClean="0"/>
            <a:t>Data </a:t>
          </a:r>
          <a:r>
            <a:rPr lang="fr-FR" dirty="0" err="1" smtClean="0"/>
            <a:t>visualization</a:t>
          </a:r>
          <a:endParaRPr lang="fr-FR" dirty="0"/>
        </a:p>
      </dgm:t>
    </dgm:pt>
    <dgm:pt modelId="{D775E128-45D5-4526-A3CA-B326D232EBCC}" type="parTrans" cxnId="{2C77ADAC-7F14-4EC1-BB8B-1FD27C6D81EA}">
      <dgm:prSet/>
      <dgm:spPr/>
      <dgm:t>
        <a:bodyPr/>
        <a:lstStyle/>
        <a:p>
          <a:endParaRPr lang="fr-FR"/>
        </a:p>
      </dgm:t>
    </dgm:pt>
    <dgm:pt modelId="{0DF95C11-7958-4397-82A1-02BBE8DF38A3}" type="sibTrans" cxnId="{2C77ADAC-7F14-4EC1-BB8B-1FD27C6D81EA}">
      <dgm:prSet/>
      <dgm:spPr/>
      <dgm:t>
        <a:bodyPr/>
        <a:lstStyle/>
        <a:p>
          <a:endParaRPr lang="fr-FR"/>
        </a:p>
      </dgm:t>
    </dgm:pt>
    <dgm:pt modelId="{38D17823-0FA8-4606-9FC7-11A276C5684E}" type="pres">
      <dgm:prSet presAssocID="{FF495B29-5E2A-4022-9B89-5246C8520529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D5E75F51-4707-4C32-8DFF-00C4A54F6A40}" type="pres">
      <dgm:prSet presAssocID="{1D20D323-6F4C-4A44-92E8-672DE185D24E}" presName="centerShape" presStyleLbl="node0" presStyleIdx="0" presStyleCnt="1"/>
      <dgm:spPr/>
      <dgm:t>
        <a:bodyPr/>
        <a:lstStyle/>
        <a:p>
          <a:endParaRPr lang="fr-FR"/>
        </a:p>
      </dgm:t>
    </dgm:pt>
    <dgm:pt modelId="{1381DAC3-9A5A-4596-B4BE-C96A9ED8D7B6}" type="pres">
      <dgm:prSet presAssocID="{F22BD4C2-9171-4968-B39D-AEB07CD3ED78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18D0C9-6D73-44AD-85F8-19C9F1F79FF6}" type="pres">
      <dgm:prSet presAssocID="{F22BD4C2-9171-4968-B39D-AEB07CD3ED78}" presName="dummy" presStyleCnt="0"/>
      <dgm:spPr/>
    </dgm:pt>
    <dgm:pt modelId="{3531DBF2-CFDB-4109-8346-C5A41ADB50E3}" type="pres">
      <dgm:prSet presAssocID="{886A6A4A-7FA8-4388-9A6B-A54FB9977354}" presName="sibTrans" presStyleLbl="sibTrans2D1" presStyleIdx="0" presStyleCnt="6"/>
      <dgm:spPr/>
      <dgm:t>
        <a:bodyPr/>
        <a:lstStyle/>
        <a:p>
          <a:endParaRPr lang="fr-FR"/>
        </a:p>
      </dgm:t>
    </dgm:pt>
    <dgm:pt modelId="{F06D5E9A-FA53-459D-9121-6FEAA97F2C00}" type="pres">
      <dgm:prSet presAssocID="{B302D104-77D3-4929-8BA1-6FF865668526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78173E2-E0EF-414A-825B-3AE13EF71C49}" type="pres">
      <dgm:prSet presAssocID="{B302D104-77D3-4929-8BA1-6FF865668526}" presName="dummy" presStyleCnt="0"/>
      <dgm:spPr/>
    </dgm:pt>
    <dgm:pt modelId="{91054258-BD53-4411-B8A3-FDFFAABABF49}" type="pres">
      <dgm:prSet presAssocID="{C119D024-D50A-4D56-B908-8ECB91713202}" presName="sibTrans" presStyleLbl="sibTrans2D1" presStyleIdx="1" presStyleCnt="6"/>
      <dgm:spPr/>
      <dgm:t>
        <a:bodyPr/>
        <a:lstStyle/>
        <a:p>
          <a:endParaRPr lang="fr-FR"/>
        </a:p>
      </dgm:t>
    </dgm:pt>
    <dgm:pt modelId="{D64DC72B-14C7-4B54-B2B4-A9C80685FA51}" type="pres">
      <dgm:prSet presAssocID="{367662B8-1C3F-415C-AC90-77099EFDAADE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C92181-D3A3-4B0E-A954-56A4CF05F068}" type="pres">
      <dgm:prSet presAssocID="{367662B8-1C3F-415C-AC90-77099EFDAADE}" presName="dummy" presStyleCnt="0"/>
      <dgm:spPr/>
    </dgm:pt>
    <dgm:pt modelId="{1F834212-3906-4D0E-AB7D-797858D4B8C3}" type="pres">
      <dgm:prSet presAssocID="{35CD9694-EB25-44AA-AEC7-489F2CAFBF7B}" presName="sibTrans" presStyleLbl="sibTrans2D1" presStyleIdx="2" presStyleCnt="6"/>
      <dgm:spPr/>
      <dgm:t>
        <a:bodyPr/>
        <a:lstStyle/>
        <a:p>
          <a:endParaRPr lang="fr-FR"/>
        </a:p>
      </dgm:t>
    </dgm:pt>
    <dgm:pt modelId="{9EC25CF3-AF16-454F-B8BE-57D0406BAE28}" type="pres">
      <dgm:prSet presAssocID="{E94B4309-BFFE-425E-AE7C-F9F0377D144B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7AD4060-3463-45E2-8D82-E039988B85E7}" type="pres">
      <dgm:prSet presAssocID="{E94B4309-BFFE-425E-AE7C-F9F0377D144B}" presName="dummy" presStyleCnt="0"/>
      <dgm:spPr/>
    </dgm:pt>
    <dgm:pt modelId="{FD3E2007-355A-412E-B4D1-4F940E64B0A4}" type="pres">
      <dgm:prSet presAssocID="{0DF95C11-7958-4397-82A1-02BBE8DF38A3}" presName="sibTrans" presStyleLbl="sibTrans2D1" presStyleIdx="3" presStyleCnt="6"/>
      <dgm:spPr/>
      <dgm:t>
        <a:bodyPr/>
        <a:lstStyle/>
        <a:p>
          <a:endParaRPr lang="fr-FR"/>
        </a:p>
      </dgm:t>
    </dgm:pt>
    <dgm:pt modelId="{28D68A83-58B4-468E-808A-59FF177704F3}" type="pres">
      <dgm:prSet presAssocID="{42BECA23-441E-4F8F-AE68-3692BF561AD1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C008FAD-F0A7-4E78-8284-5EEF3A97636F}" type="pres">
      <dgm:prSet presAssocID="{42BECA23-441E-4F8F-AE68-3692BF561AD1}" presName="dummy" presStyleCnt="0"/>
      <dgm:spPr/>
    </dgm:pt>
    <dgm:pt modelId="{F2334AAD-4218-4DD2-8642-B25BB9074FE2}" type="pres">
      <dgm:prSet presAssocID="{EDE3DFD8-7D08-45B5-95AA-53694E9FAFD4}" presName="sibTrans" presStyleLbl="sibTrans2D1" presStyleIdx="4" presStyleCnt="6"/>
      <dgm:spPr/>
      <dgm:t>
        <a:bodyPr/>
        <a:lstStyle/>
        <a:p>
          <a:endParaRPr lang="fr-FR"/>
        </a:p>
      </dgm:t>
    </dgm:pt>
    <dgm:pt modelId="{572B0EA9-2240-45B1-B8DA-CD9E05F6A2F0}" type="pres">
      <dgm:prSet presAssocID="{FDD2C83A-D449-4B3D-9F17-2681B2AF087D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EE070F6-AA58-4297-9846-D08A6CB846D1}" type="pres">
      <dgm:prSet presAssocID="{FDD2C83A-D449-4B3D-9F17-2681B2AF087D}" presName="dummy" presStyleCnt="0"/>
      <dgm:spPr/>
    </dgm:pt>
    <dgm:pt modelId="{AE1A035D-0397-4749-BE88-A7AB833D1695}" type="pres">
      <dgm:prSet presAssocID="{787B8188-92F1-438B-846A-48BD5751D27D}" presName="sibTrans" presStyleLbl="sibTrans2D1" presStyleIdx="5" presStyleCnt="6"/>
      <dgm:spPr/>
      <dgm:t>
        <a:bodyPr/>
        <a:lstStyle/>
        <a:p>
          <a:endParaRPr lang="fr-FR"/>
        </a:p>
      </dgm:t>
    </dgm:pt>
  </dgm:ptLst>
  <dgm:cxnLst>
    <dgm:cxn modelId="{F2B50AF5-0A1C-44E5-9E75-31D423C6F582}" type="presOf" srcId="{367662B8-1C3F-415C-AC90-77099EFDAADE}" destId="{D64DC72B-14C7-4B54-B2B4-A9C80685FA51}" srcOrd="0" destOrd="0" presId="urn:microsoft.com/office/officeart/2005/8/layout/radial6"/>
    <dgm:cxn modelId="{0B50390E-F32A-4B28-931E-FE862243E5A1}" srcId="{FF495B29-5E2A-4022-9B89-5246C8520529}" destId="{1D20D323-6F4C-4A44-92E8-672DE185D24E}" srcOrd="0" destOrd="0" parTransId="{6EE1F3E7-07BC-44B1-B718-A210D6B42D9C}" sibTransId="{1E24810C-55B0-4E50-B389-CD64E89F040E}"/>
    <dgm:cxn modelId="{D26F7C1B-01C3-452E-86AD-A3F8BF2C3871}" type="presOf" srcId="{FF495B29-5E2A-4022-9B89-5246C8520529}" destId="{38D17823-0FA8-4606-9FC7-11A276C5684E}" srcOrd="0" destOrd="0" presId="urn:microsoft.com/office/officeart/2005/8/layout/radial6"/>
    <dgm:cxn modelId="{B7676CA1-F8D1-421C-BB13-F45EAD2036E5}" type="presOf" srcId="{35CD9694-EB25-44AA-AEC7-489F2CAFBF7B}" destId="{1F834212-3906-4D0E-AB7D-797858D4B8C3}" srcOrd="0" destOrd="0" presId="urn:microsoft.com/office/officeart/2005/8/layout/radial6"/>
    <dgm:cxn modelId="{DC6C8ECE-2391-4113-BC5B-C5031CF6DD4A}" type="presOf" srcId="{F22BD4C2-9171-4968-B39D-AEB07CD3ED78}" destId="{1381DAC3-9A5A-4596-B4BE-C96A9ED8D7B6}" srcOrd="0" destOrd="0" presId="urn:microsoft.com/office/officeart/2005/8/layout/radial6"/>
    <dgm:cxn modelId="{2288E6CD-469D-42F4-B22D-80E9B03677C5}" type="presOf" srcId="{787B8188-92F1-438B-846A-48BD5751D27D}" destId="{AE1A035D-0397-4749-BE88-A7AB833D1695}" srcOrd="0" destOrd="0" presId="urn:microsoft.com/office/officeart/2005/8/layout/radial6"/>
    <dgm:cxn modelId="{6A2DC32D-0828-40A6-878A-117546E25019}" type="presOf" srcId="{E94B4309-BFFE-425E-AE7C-F9F0377D144B}" destId="{9EC25CF3-AF16-454F-B8BE-57D0406BAE28}" srcOrd="0" destOrd="0" presId="urn:microsoft.com/office/officeart/2005/8/layout/radial6"/>
    <dgm:cxn modelId="{AF0DC9B4-B476-4C22-8193-3BA7EDF1638E}" srcId="{1D20D323-6F4C-4A44-92E8-672DE185D24E}" destId="{367662B8-1C3F-415C-AC90-77099EFDAADE}" srcOrd="2" destOrd="0" parTransId="{5BD59E28-C6F2-4386-AF6B-3BDCDBD1B769}" sibTransId="{35CD9694-EB25-44AA-AEC7-489F2CAFBF7B}"/>
    <dgm:cxn modelId="{BB6B6E97-63B2-4212-A048-387DB348A693}" srcId="{1D20D323-6F4C-4A44-92E8-672DE185D24E}" destId="{42BECA23-441E-4F8F-AE68-3692BF561AD1}" srcOrd="4" destOrd="0" parTransId="{A1FA6559-0302-4C44-849C-17D1C8D8FAEA}" sibTransId="{EDE3DFD8-7D08-45B5-95AA-53694E9FAFD4}"/>
    <dgm:cxn modelId="{BEC4DF2E-3F7B-4577-875E-9C7A7163E304}" type="presOf" srcId="{EDE3DFD8-7D08-45B5-95AA-53694E9FAFD4}" destId="{F2334AAD-4218-4DD2-8642-B25BB9074FE2}" srcOrd="0" destOrd="0" presId="urn:microsoft.com/office/officeart/2005/8/layout/radial6"/>
    <dgm:cxn modelId="{17C98F7A-031E-4783-A4FA-08641DEAEB96}" type="presOf" srcId="{B302D104-77D3-4929-8BA1-6FF865668526}" destId="{F06D5E9A-FA53-459D-9121-6FEAA97F2C00}" srcOrd="0" destOrd="0" presId="urn:microsoft.com/office/officeart/2005/8/layout/radial6"/>
    <dgm:cxn modelId="{D189208C-A08C-40B0-962E-21A9DABC81F9}" type="presOf" srcId="{1D20D323-6F4C-4A44-92E8-672DE185D24E}" destId="{D5E75F51-4707-4C32-8DFF-00C4A54F6A40}" srcOrd="0" destOrd="0" presId="urn:microsoft.com/office/officeart/2005/8/layout/radial6"/>
    <dgm:cxn modelId="{DFDF983E-8A9E-48F4-8C56-CD542DBA80DA}" srcId="{1D20D323-6F4C-4A44-92E8-672DE185D24E}" destId="{F22BD4C2-9171-4968-B39D-AEB07CD3ED78}" srcOrd="0" destOrd="0" parTransId="{CCD37EE1-1A3F-4EF7-B71C-47CB3F1A5931}" sibTransId="{886A6A4A-7FA8-4388-9A6B-A54FB9977354}"/>
    <dgm:cxn modelId="{759D2AA4-492E-4251-8334-576C100079C7}" type="presOf" srcId="{42BECA23-441E-4F8F-AE68-3692BF561AD1}" destId="{28D68A83-58B4-468E-808A-59FF177704F3}" srcOrd="0" destOrd="0" presId="urn:microsoft.com/office/officeart/2005/8/layout/radial6"/>
    <dgm:cxn modelId="{34F61975-A740-47A8-A490-5DCF0CBA4B8D}" type="presOf" srcId="{FDD2C83A-D449-4B3D-9F17-2681B2AF087D}" destId="{572B0EA9-2240-45B1-B8DA-CD9E05F6A2F0}" srcOrd="0" destOrd="0" presId="urn:microsoft.com/office/officeart/2005/8/layout/radial6"/>
    <dgm:cxn modelId="{75685422-433B-48CF-8AB8-7B4EC3CF0188}" type="presOf" srcId="{886A6A4A-7FA8-4388-9A6B-A54FB9977354}" destId="{3531DBF2-CFDB-4109-8346-C5A41ADB50E3}" srcOrd="0" destOrd="0" presId="urn:microsoft.com/office/officeart/2005/8/layout/radial6"/>
    <dgm:cxn modelId="{7545CE20-3ACB-4156-BD54-474D1D7F57CF}" srcId="{1D20D323-6F4C-4A44-92E8-672DE185D24E}" destId="{FDD2C83A-D449-4B3D-9F17-2681B2AF087D}" srcOrd="5" destOrd="0" parTransId="{E6E58AC7-345C-48FE-8BB9-A14F66D23732}" sibTransId="{787B8188-92F1-438B-846A-48BD5751D27D}"/>
    <dgm:cxn modelId="{5C4AD4D4-C90D-4F79-8AB0-A1D9DC7E5532}" type="presOf" srcId="{0DF95C11-7958-4397-82A1-02BBE8DF38A3}" destId="{FD3E2007-355A-412E-B4D1-4F940E64B0A4}" srcOrd="0" destOrd="0" presId="urn:microsoft.com/office/officeart/2005/8/layout/radial6"/>
    <dgm:cxn modelId="{2C77ADAC-7F14-4EC1-BB8B-1FD27C6D81EA}" srcId="{1D20D323-6F4C-4A44-92E8-672DE185D24E}" destId="{E94B4309-BFFE-425E-AE7C-F9F0377D144B}" srcOrd="3" destOrd="0" parTransId="{D775E128-45D5-4526-A3CA-B326D232EBCC}" sibTransId="{0DF95C11-7958-4397-82A1-02BBE8DF38A3}"/>
    <dgm:cxn modelId="{06DE2024-37BF-4305-B9C3-D93DC0BC3AD0}" type="presOf" srcId="{C119D024-D50A-4D56-B908-8ECB91713202}" destId="{91054258-BD53-4411-B8A3-FDFFAABABF49}" srcOrd="0" destOrd="0" presId="urn:microsoft.com/office/officeart/2005/8/layout/radial6"/>
    <dgm:cxn modelId="{CB125FE8-2E7C-490D-BBC6-18A309C8828E}" srcId="{1D20D323-6F4C-4A44-92E8-672DE185D24E}" destId="{B302D104-77D3-4929-8BA1-6FF865668526}" srcOrd="1" destOrd="0" parTransId="{B3033264-A762-4B72-B504-60F213E72720}" sibTransId="{C119D024-D50A-4D56-B908-8ECB91713202}"/>
    <dgm:cxn modelId="{FF1E9CAE-CBA7-49C2-BD63-AC7FCCCC80CA}" type="presParOf" srcId="{38D17823-0FA8-4606-9FC7-11A276C5684E}" destId="{D5E75F51-4707-4C32-8DFF-00C4A54F6A40}" srcOrd="0" destOrd="0" presId="urn:microsoft.com/office/officeart/2005/8/layout/radial6"/>
    <dgm:cxn modelId="{E579DE1E-17C6-449E-AC01-7F9A4A86EFC9}" type="presParOf" srcId="{38D17823-0FA8-4606-9FC7-11A276C5684E}" destId="{1381DAC3-9A5A-4596-B4BE-C96A9ED8D7B6}" srcOrd="1" destOrd="0" presId="urn:microsoft.com/office/officeart/2005/8/layout/radial6"/>
    <dgm:cxn modelId="{9C9F53B0-2A37-45F7-A9D8-899AE506F069}" type="presParOf" srcId="{38D17823-0FA8-4606-9FC7-11A276C5684E}" destId="{0818D0C9-6D73-44AD-85F8-19C9F1F79FF6}" srcOrd="2" destOrd="0" presId="urn:microsoft.com/office/officeart/2005/8/layout/radial6"/>
    <dgm:cxn modelId="{DB467ABF-ADC3-4BC0-BF14-D96BE156317C}" type="presParOf" srcId="{38D17823-0FA8-4606-9FC7-11A276C5684E}" destId="{3531DBF2-CFDB-4109-8346-C5A41ADB50E3}" srcOrd="3" destOrd="0" presId="urn:microsoft.com/office/officeart/2005/8/layout/radial6"/>
    <dgm:cxn modelId="{704F8C3B-2965-4C46-823C-27C69038E7F6}" type="presParOf" srcId="{38D17823-0FA8-4606-9FC7-11A276C5684E}" destId="{F06D5E9A-FA53-459D-9121-6FEAA97F2C00}" srcOrd="4" destOrd="0" presId="urn:microsoft.com/office/officeart/2005/8/layout/radial6"/>
    <dgm:cxn modelId="{5DEB2BF7-C42E-4DBB-95C2-4CD95A2DA7CD}" type="presParOf" srcId="{38D17823-0FA8-4606-9FC7-11A276C5684E}" destId="{D78173E2-E0EF-414A-825B-3AE13EF71C49}" srcOrd="5" destOrd="0" presId="urn:microsoft.com/office/officeart/2005/8/layout/radial6"/>
    <dgm:cxn modelId="{6D68D458-DEC4-47CF-89D3-D799AEAE8B32}" type="presParOf" srcId="{38D17823-0FA8-4606-9FC7-11A276C5684E}" destId="{91054258-BD53-4411-B8A3-FDFFAABABF49}" srcOrd="6" destOrd="0" presId="urn:microsoft.com/office/officeart/2005/8/layout/radial6"/>
    <dgm:cxn modelId="{F6995876-A5F6-4FD4-B339-B71F7C37FDE1}" type="presParOf" srcId="{38D17823-0FA8-4606-9FC7-11A276C5684E}" destId="{D64DC72B-14C7-4B54-B2B4-A9C80685FA51}" srcOrd="7" destOrd="0" presId="urn:microsoft.com/office/officeart/2005/8/layout/radial6"/>
    <dgm:cxn modelId="{59FA69F4-B9DA-4F6D-A929-5F8EE3715960}" type="presParOf" srcId="{38D17823-0FA8-4606-9FC7-11A276C5684E}" destId="{1EC92181-D3A3-4B0E-A954-56A4CF05F068}" srcOrd="8" destOrd="0" presId="urn:microsoft.com/office/officeart/2005/8/layout/radial6"/>
    <dgm:cxn modelId="{A1DB8DEC-DF86-4942-A6B8-42576ECCA88E}" type="presParOf" srcId="{38D17823-0FA8-4606-9FC7-11A276C5684E}" destId="{1F834212-3906-4D0E-AB7D-797858D4B8C3}" srcOrd="9" destOrd="0" presId="urn:microsoft.com/office/officeart/2005/8/layout/radial6"/>
    <dgm:cxn modelId="{0F919F34-0332-40B5-8D05-3950558534B8}" type="presParOf" srcId="{38D17823-0FA8-4606-9FC7-11A276C5684E}" destId="{9EC25CF3-AF16-454F-B8BE-57D0406BAE28}" srcOrd="10" destOrd="0" presId="urn:microsoft.com/office/officeart/2005/8/layout/radial6"/>
    <dgm:cxn modelId="{F631186C-1B5A-47F9-8573-56EB93644A9D}" type="presParOf" srcId="{38D17823-0FA8-4606-9FC7-11A276C5684E}" destId="{67AD4060-3463-45E2-8D82-E039988B85E7}" srcOrd="11" destOrd="0" presId="urn:microsoft.com/office/officeart/2005/8/layout/radial6"/>
    <dgm:cxn modelId="{D36F1C58-010F-4282-8BF5-8E9FB6499943}" type="presParOf" srcId="{38D17823-0FA8-4606-9FC7-11A276C5684E}" destId="{FD3E2007-355A-412E-B4D1-4F940E64B0A4}" srcOrd="12" destOrd="0" presId="urn:microsoft.com/office/officeart/2005/8/layout/radial6"/>
    <dgm:cxn modelId="{4FC2F5C6-3C15-4616-A299-4E9BCF9AC4C9}" type="presParOf" srcId="{38D17823-0FA8-4606-9FC7-11A276C5684E}" destId="{28D68A83-58B4-468E-808A-59FF177704F3}" srcOrd="13" destOrd="0" presId="urn:microsoft.com/office/officeart/2005/8/layout/radial6"/>
    <dgm:cxn modelId="{4F0FC7D9-1F6F-4160-BC92-54C6EDA41D27}" type="presParOf" srcId="{38D17823-0FA8-4606-9FC7-11A276C5684E}" destId="{0C008FAD-F0A7-4E78-8284-5EEF3A97636F}" srcOrd="14" destOrd="0" presId="urn:microsoft.com/office/officeart/2005/8/layout/radial6"/>
    <dgm:cxn modelId="{C50C3027-DE6C-492D-A882-D1D393D1FAD1}" type="presParOf" srcId="{38D17823-0FA8-4606-9FC7-11A276C5684E}" destId="{F2334AAD-4218-4DD2-8642-B25BB9074FE2}" srcOrd="15" destOrd="0" presId="urn:microsoft.com/office/officeart/2005/8/layout/radial6"/>
    <dgm:cxn modelId="{45F2165C-CA59-4BD5-82F4-244E0E129898}" type="presParOf" srcId="{38D17823-0FA8-4606-9FC7-11A276C5684E}" destId="{572B0EA9-2240-45B1-B8DA-CD9E05F6A2F0}" srcOrd="16" destOrd="0" presId="urn:microsoft.com/office/officeart/2005/8/layout/radial6"/>
    <dgm:cxn modelId="{9A5167D2-EC89-4678-BEF4-0FC2A1B27656}" type="presParOf" srcId="{38D17823-0FA8-4606-9FC7-11A276C5684E}" destId="{EEE070F6-AA58-4297-9846-D08A6CB846D1}" srcOrd="17" destOrd="0" presId="urn:microsoft.com/office/officeart/2005/8/layout/radial6"/>
    <dgm:cxn modelId="{6265B47F-F86A-4F1C-A105-7B9C88138349}" type="presParOf" srcId="{38D17823-0FA8-4606-9FC7-11A276C5684E}" destId="{AE1A035D-0397-4749-BE88-A7AB833D1695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F495B29-5E2A-4022-9B89-5246C8520529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1D20D323-6F4C-4A44-92E8-672DE185D24E}">
      <dgm:prSet phldrT="[Texte]"/>
      <dgm:spPr/>
      <dgm:t>
        <a:bodyPr/>
        <a:lstStyle/>
        <a:p>
          <a:r>
            <a:rPr lang="fr-FR" dirty="0" smtClean="0"/>
            <a:t>Data Science</a:t>
          </a:r>
          <a:endParaRPr lang="fr-FR" dirty="0"/>
        </a:p>
      </dgm:t>
    </dgm:pt>
    <dgm:pt modelId="{6EE1F3E7-07BC-44B1-B718-A210D6B42D9C}" type="parTrans" cxnId="{0B50390E-F32A-4B28-931E-FE862243E5A1}">
      <dgm:prSet/>
      <dgm:spPr/>
      <dgm:t>
        <a:bodyPr/>
        <a:lstStyle/>
        <a:p>
          <a:endParaRPr lang="fr-FR"/>
        </a:p>
      </dgm:t>
    </dgm:pt>
    <dgm:pt modelId="{1E24810C-55B0-4E50-B389-CD64E89F040E}" type="sibTrans" cxnId="{0B50390E-F32A-4B28-931E-FE862243E5A1}">
      <dgm:prSet/>
      <dgm:spPr/>
      <dgm:t>
        <a:bodyPr/>
        <a:lstStyle/>
        <a:p>
          <a:endParaRPr lang="fr-FR"/>
        </a:p>
      </dgm:t>
    </dgm:pt>
    <dgm:pt modelId="{B302D104-77D3-4929-8BA1-6FF865668526}">
      <dgm:prSet phldrT="[Texte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dirty="0" err="1" smtClean="0"/>
            <a:t>Statistics</a:t>
          </a:r>
          <a:endParaRPr lang="fr-FR" dirty="0"/>
        </a:p>
      </dgm:t>
    </dgm:pt>
    <dgm:pt modelId="{B3033264-A762-4B72-B504-60F213E72720}" type="parTrans" cxnId="{CB125FE8-2E7C-490D-BBC6-18A309C8828E}">
      <dgm:prSet/>
      <dgm:spPr/>
      <dgm:t>
        <a:bodyPr/>
        <a:lstStyle/>
        <a:p>
          <a:endParaRPr lang="fr-FR"/>
        </a:p>
      </dgm:t>
    </dgm:pt>
    <dgm:pt modelId="{C119D024-D50A-4D56-B908-8ECB91713202}" type="sibTrans" cxnId="{CB125FE8-2E7C-490D-BBC6-18A309C8828E}">
      <dgm:prSet/>
      <dgm:spPr/>
      <dgm:t>
        <a:bodyPr/>
        <a:lstStyle/>
        <a:p>
          <a:endParaRPr lang="fr-FR"/>
        </a:p>
      </dgm:t>
    </dgm:pt>
    <dgm:pt modelId="{42BECA23-441E-4F8F-AE68-3692BF561AD1}">
      <dgm:prSet phldrT="[Texte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dirty="0" smtClean="0"/>
            <a:t>Machine </a:t>
          </a:r>
          <a:r>
            <a:rPr lang="fr-FR" dirty="0" err="1" smtClean="0"/>
            <a:t>learning</a:t>
          </a:r>
          <a:endParaRPr lang="fr-FR" dirty="0"/>
        </a:p>
      </dgm:t>
    </dgm:pt>
    <dgm:pt modelId="{A1FA6559-0302-4C44-849C-17D1C8D8FAEA}" type="parTrans" cxnId="{BB6B6E97-63B2-4212-A048-387DB348A693}">
      <dgm:prSet/>
      <dgm:spPr/>
      <dgm:t>
        <a:bodyPr/>
        <a:lstStyle/>
        <a:p>
          <a:endParaRPr lang="fr-FR"/>
        </a:p>
      </dgm:t>
    </dgm:pt>
    <dgm:pt modelId="{EDE3DFD8-7D08-45B5-95AA-53694E9FAFD4}" type="sibTrans" cxnId="{BB6B6E97-63B2-4212-A048-387DB348A693}">
      <dgm:prSet/>
      <dgm:spPr/>
      <dgm:t>
        <a:bodyPr/>
        <a:lstStyle/>
        <a:p>
          <a:endParaRPr lang="fr-FR"/>
        </a:p>
      </dgm:t>
    </dgm:pt>
    <dgm:pt modelId="{367662B8-1C3F-415C-AC90-77099EFDAADE}">
      <dgm:prSet phldrT="[Texte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dirty="0" smtClean="0"/>
            <a:t>Data </a:t>
          </a:r>
          <a:r>
            <a:rPr lang="fr-FR" dirty="0" err="1" smtClean="0"/>
            <a:t>analysis</a:t>
          </a:r>
          <a:endParaRPr lang="fr-FR" dirty="0"/>
        </a:p>
      </dgm:t>
    </dgm:pt>
    <dgm:pt modelId="{5BD59E28-C6F2-4386-AF6B-3BDCDBD1B769}" type="parTrans" cxnId="{AF0DC9B4-B476-4C22-8193-3BA7EDF1638E}">
      <dgm:prSet/>
      <dgm:spPr/>
      <dgm:t>
        <a:bodyPr/>
        <a:lstStyle/>
        <a:p>
          <a:endParaRPr lang="fr-FR"/>
        </a:p>
      </dgm:t>
    </dgm:pt>
    <dgm:pt modelId="{35CD9694-EB25-44AA-AEC7-489F2CAFBF7B}" type="sibTrans" cxnId="{AF0DC9B4-B476-4C22-8193-3BA7EDF1638E}">
      <dgm:prSet/>
      <dgm:spPr/>
      <dgm:t>
        <a:bodyPr/>
        <a:lstStyle/>
        <a:p>
          <a:endParaRPr lang="fr-FR"/>
        </a:p>
      </dgm:t>
    </dgm:pt>
    <dgm:pt modelId="{FDD2C83A-D449-4B3D-9F17-2681B2AF087D}">
      <dgm:prSet phldrT="[Texte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dirty="0" smtClean="0"/>
            <a:t>Domain expertise</a:t>
          </a:r>
          <a:endParaRPr lang="fr-FR" dirty="0"/>
        </a:p>
      </dgm:t>
    </dgm:pt>
    <dgm:pt modelId="{E6E58AC7-345C-48FE-8BB9-A14F66D23732}" type="parTrans" cxnId="{7545CE20-3ACB-4156-BD54-474D1D7F57CF}">
      <dgm:prSet/>
      <dgm:spPr/>
      <dgm:t>
        <a:bodyPr/>
        <a:lstStyle/>
        <a:p>
          <a:endParaRPr lang="fr-FR"/>
        </a:p>
      </dgm:t>
    </dgm:pt>
    <dgm:pt modelId="{787B8188-92F1-438B-846A-48BD5751D27D}" type="sibTrans" cxnId="{7545CE20-3ACB-4156-BD54-474D1D7F57CF}">
      <dgm:prSet/>
      <dgm:spPr/>
      <dgm:t>
        <a:bodyPr/>
        <a:lstStyle/>
        <a:p>
          <a:endParaRPr lang="fr-FR"/>
        </a:p>
      </dgm:t>
    </dgm:pt>
    <dgm:pt modelId="{F22BD4C2-9171-4968-B39D-AEB07CD3ED78}">
      <dgm:prSet phldrT="[Texte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dirty="0" smtClean="0"/>
            <a:t>Data engineering</a:t>
          </a:r>
          <a:endParaRPr lang="fr-FR" dirty="0"/>
        </a:p>
      </dgm:t>
    </dgm:pt>
    <dgm:pt modelId="{CCD37EE1-1A3F-4EF7-B71C-47CB3F1A5931}" type="parTrans" cxnId="{DFDF983E-8A9E-48F4-8C56-CD542DBA80DA}">
      <dgm:prSet/>
      <dgm:spPr/>
      <dgm:t>
        <a:bodyPr/>
        <a:lstStyle/>
        <a:p>
          <a:endParaRPr lang="fr-FR"/>
        </a:p>
      </dgm:t>
    </dgm:pt>
    <dgm:pt modelId="{886A6A4A-7FA8-4388-9A6B-A54FB9977354}" type="sibTrans" cxnId="{DFDF983E-8A9E-48F4-8C56-CD542DBA80DA}">
      <dgm:prSet/>
      <dgm:spPr/>
      <dgm:t>
        <a:bodyPr/>
        <a:lstStyle/>
        <a:p>
          <a:endParaRPr lang="fr-FR"/>
        </a:p>
      </dgm:t>
    </dgm:pt>
    <dgm:pt modelId="{E94B4309-BFFE-425E-AE7C-F9F0377D144B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Data </a:t>
          </a:r>
          <a:r>
            <a:rPr lang="fr-FR" dirty="0" err="1" smtClean="0"/>
            <a:t>visualization</a:t>
          </a:r>
          <a:endParaRPr lang="fr-FR" dirty="0"/>
        </a:p>
      </dgm:t>
    </dgm:pt>
    <dgm:pt modelId="{D775E128-45D5-4526-A3CA-B326D232EBCC}" type="parTrans" cxnId="{2C77ADAC-7F14-4EC1-BB8B-1FD27C6D81EA}">
      <dgm:prSet/>
      <dgm:spPr/>
      <dgm:t>
        <a:bodyPr/>
        <a:lstStyle/>
        <a:p>
          <a:endParaRPr lang="fr-FR"/>
        </a:p>
      </dgm:t>
    </dgm:pt>
    <dgm:pt modelId="{0DF95C11-7958-4397-82A1-02BBE8DF38A3}" type="sibTrans" cxnId="{2C77ADAC-7F14-4EC1-BB8B-1FD27C6D81EA}">
      <dgm:prSet/>
      <dgm:spPr/>
      <dgm:t>
        <a:bodyPr/>
        <a:lstStyle/>
        <a:p>
          <a:endParaRPr lang="fr-FR"/>
        </a:p>
      </dgm:t>
    </dgm:pt>
    <dgm:pt modelId="{38D17823-0FA8-4606-9FC7-11A276C5684E}" type="pres">
      <dgm:prSet presAssocID="{FF495B29-5E2A-4022-9B89-5246C8520529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D5E75F51-4707-4C32-8DFF-00C4A54F6A40}" type="pres">
      <dgm:prSet presAssocID="{1D20D323-6F4C-4A44-92E8-672DE185D24E}" presName="centerShape" presStyleLbl="node0" presStyleIdx="0" presStyleCnt="1"/>
      <dgm:spPr/>
      <dgm:t>
        <a:bodyPr/>
        <a:lstStyle/>
        <a:p>
          <a:endParaRPr lang="fr-FR"/>
        </a:p>
      </dgm:t>
    </dgm:pt>
    <dgm:pt modelId="{1381DAC3-9A5A-4596-B4BE-C96A9ED8D7B6}" type="pres">
      <dgm:prSet presAssocID="{F22BD4C2-9171-4968-B39D-AEB07CD3ED78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18D0C9-6D73-44AD-85F8-19C9F1F79FF6}" type="pres">
      <dgm:prSet presAssocID="{F22BD4C2-9171-4968-B39D-AEB07CD3ED78}" presName="dummy" presStyleCnt="0"/>
      <dgm:spPr/>
    </dgm:pt>
    <dgm:pt modelId="{3531DBF2-CFDB-4109-8346-C5A41ADB50E3}" type="pres">
      <dgm:prSet presAssocID="{886A6A4A-7FA8-4388-9A6B-A54FB9977354}" presName="sibTrans" presStyleLbl="sibTrans2D1" presStyleIdx="0" presStyleCnt="6"/>
      <dgm:spPr/>
      <dgm:t>
        <a:bodyPr/>
        <a:lstStyle/>
        <a:p>
          <a:endParaRPr lang="fr-FR"/>
        </a:p>
      </dgm:t>
    </dgm:pt>
    <dgm:pt modelId="{F06D5E9A-FA53-459D-9121-6FEAA97F2C00}" type="pres">
      <dgm:prSet presAssocID="{B302D104-77D3-4929-8BA1-6FF865668526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78173E2-E0EF-414A-825B-3AE13EF71C49}" type="pres">
      <dgm:prSet presAssocID="{B302D104-77D3-4929-8BA1-6FF865668526}" presName="dummy" presStyleCnt="0"/>
      <dgm:spPr/>
    </dgm:pt>
    <dgm:pt modelId="{91054258-BD53-4411-B8A3-FDFFAABABF49}" type="pres">
      <dgm:prSet presAssocID="{C119D024-D50A-4D56-B908-8ECB91713202}" presName="sibTrans" presStyleLbl="sibTrans2D1" presStyleIdx="1" presStyleCnt="6"/>
      <dgm:spPr/>
      <dgm:t>
        <a:bodyPr/>
        <a:lstStyle/>
        <a:p>
          <a:endParaRPr lang="fr-FR"/>
        </a:p>
      </dgm:t>
    </dgm:pt>
    <dgm:pt modelId="{D64DC72B-14C7-4B54-B2B4-A9C80685FA51}" type="pres">
      <dgm:prSet presAssocID="{367662B8-1C3F-415C-AC90-77099EFDAADE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C92181-D3A3-4B0E-A954-56A4CF05F068}" type="pres">
      <dgm:prSet presAssocID="{367662B8-1C3F-415C-AC90-77099EFDAADE}" presName="dummy" presStyleCnt="0"/>
      <dgm:spPr/>
    </dgm:pt>
    <dgm:pt modelId="{1F834212-3906-4D0E-AB7D-797858D4B8C3}" type="pres">
      <dgm:prSet presAssocID="{35CD9694-EB25-44AA-AEC7-489F2CAFBF7B}" presName="sibTrans" presStyleLbl="sibTrans2D1" presStyleIdx="2" presStyleCnt="6"/>
      <dgm:spPr/>
      <dgm:t>
        <a:bodyPr/>
        <a:lstStyle/>
        <a:p>
          <a:endParaRPr lang="fr-FR"/>
        </a:p>
      </dgm:t>
    </dgm:pt>
    <dgm:pt modelId="{9EC25CF3-AF16-454F-B8BE-57D0406BAE28}" type="pres">
      <dgm:prSet presAssocID="{E94B4309-BFFE-425E-AE7C-F9F0377D144B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7AD4060-3463-45E2-8D82-E039988B85E7}" type="pres">
      <dgm:prSet presAssocID="{E94B4309-BFFE-425E-AE7C-F9F0377D144B}" presName="dummy" presStyleCnt="0"/>
      <dgm:spPr/>
    </dgm:pt>
    <dgm:pt modelId="{FD3E2007-355A-412E-B4D1-4F940E64B0A4}" type="pres">
      <dgm:prSet presAssocID="{0DF95C11-7958-4397-82A1-02BBE8DF38A3}" presName="sibTrans" presStyleLbl="sibTrans2D1" presStyleIdx="3" presStyleCnt="6"/>
      <dgm:spPr/>
      <dgm:t>
        <a:bodyPr/>
        <a:lstStyle/>
        <a:p>
          <a:endParaRPr lang="fr-FR"/>
        </a:p>
      </dgm:t>
    </dgm:pt>
    <dgm:pt modelId="{28D68A83-58B4-468E-808A-59FF177704F3}" type="pres">
      <dgm:prSet presAssocID="{42BECA23-441E-4F8F-AE68-3692BF561AD1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C008FAD-F0A7-4E78-8284-5EEF3A97636F}" type="pres">
      <dgm:prSet presAssocID="{42BECA23-441E-4F8F-AE68-3692BF561AD1}" presName="dummy" presStyleCnt="0"/>
      <dgm:spPr/>
    </dgm:pt>
    <dgm:pt modelId="{F2334AAD-4218-4DD2-8642-B25BB9074FE2}" type="pres">
      <dgm:prSet presAssocID="{EDE3DFD8-7D08-45B5-95AA-53694E9FAFD4}" presName="sibTrans" presStyleLbl="sibTrans2D1" presStyleIdx="4" presStyleCnt="6"/>
      <dgm:spPr/>
      <dgm:t>
        <a:bodyPr/>
        <a:lstStyle/>
        <a:p>
          <a:endParaRPr lang="fr-FR"/>
        </a:p>
      </dgm:t>
    </dgm:pt>
    <dgm:pt modelId="{572B0EA9-2240-45B1-B8DA-CD9E05F6A2F0}" type="pres">
      <dgm:prSet presAssocID="{FDD2C83A-D449-4B3D-9F17-2681B2AF087D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EE070F6-AA58-4297-9846-D08A6CB846D1}" type="pres">
      <dgm:prSet presAssocID="{FDD2C83A-D449-4B3D-9F17-2681B2AF087D}" presName="dummy" presStyleCnt="0"/>
      <dgm:spPr/>
    </dgm:pt>
    <dgm:pt modelId="{AE1A035D-0397-4749-BE88-A7AB833D1695}" type="pres">
      <dgm:prSet presAssocID="{787B8188-92F1-438B-846A-48BD5751D27D}" presName="sibTrans" presStyleLbl="sibTrans2D1" presStyleIdx="5" presStyleCnt="6"/>
      <dgm:spPr/>
      <dgm:t>
        <a:bodyPr/>
        <a:lstStyle/>
        <a:p>
          <a:endParaRPr lang="fr-FR"/>
        </a:p>
      </dgm:t>
    </dgm:pt>
  </dgm:ptLst>
  <dgm:cxnLst>
    <dgm:cxn modelId="{F2B50AF5-0A1C-44E5-9E75-31D423C6F582}" type="presOf" srcId="{367662B8-1C3F-415C-AC90-77099EFDAADE}" destId="{D64DC72B-14C7-4B54-B2B4-A9C80685FA51}" srcOrd="0" destOrd="0" presId="urn:microsoft.com/office/officeart/2005/8/layout/radial6"/>
    <dgm:cxn modelId="{0B50390E-F32A-4B28-931E-FE862243E5A1}" srcId="{FF495B29-5E2A-4022-9B89-5246C8520529}" destId="{1D20D323-6F4C-4A44-92E8-672DE185D24E}" srcOrd="0" destOrd="0" parTransId="{6EE1F3E7-07BC-44B1-B718-A210D6B42D9C}" sibTransId="{1E24810C-55B0-4E50-B389-CD64E89F040E}"/>
    <dgm:cxn modelId="{D26F7C1B-01C3-452E-86AD-A3F8BF2C3871}" type="presOf" srcId="{FF495B29-5E2A-4022-9B89-5246C8520529}" destId="{38D17823-0FA8-4606-9FC7-11A276C5684E}" srcOrd="0" destOrd="0" presId="urn:microsoft.com/office/officeart/2005/8/layout/radial6"/>
    <dgm:cxn modelId="{B7676CA1-F8D1-421C-BB13-F45EAD2036E5}" type="presOf" srcId="{35CD9694-EB25-44AA-AEC7-489F2CAFBF7B}" destId="{1F834212-3906-4D0E-AB7D-797858D4B8C3}" srcOrd="0" destOrd="0" presId="urn:microsoft.com/office/officeart/2005/8/layout/radial6"/>
    <dgm:cxn modelId="{DC6C8ECE-2391-4113-BC5B-C5031CF6DD4A}" type="presOf" srcId="{F22BD4C2-9171-4968-B39D-AEB07CD3ED78}" destId="{1381DAC3-9A5A-4596-B4BE-C96A9ED8D7B6}" srcOrd="0" destOrd="0" presId="urn:microsoft.com/office/officeart/2005/8/layout/radial6"/>
    <dgm:cxn modelId="{2288E6CD-469D-42F4-B22D-80E9B03677C5}" type="presOf" srcId="{787B8188-92F1-438B-846A-48BD5751D27D}" destId="{AE1A035D-0397-4749-BE88-A7AB833D1695}" srcOrd="0" destOrd="0" presId="urn:microsoft.com/office/officeart/2005/8/layout/radial6"/>
    <dgm:cxn modelId="{6A2DC32D-0828-40A6-878A-117546E25019}" type="presOf" srcId="{E94B4309-BFFE-425E-AE7C-F9F0377D144B}" destId="{9EC25CF3-AF16-454F-B8BE-57D0406BAE28}" srcOrd="0" destOrd="0" presId="urn:microsoft.com/office/officeart/2005/8/layout/radial6"/>
    <dgm:cxn modelId="{AF0DC9B4-B476-4C22-8193-3BA7EDF1638E}" srcId="{1D20D323-6F4C-4A44-92E8-672DE185D24E}" destId="{367662B8-1C3F-415C-AC90-77099EFDAADE}" srcOrd="2" destOrd="0" parTransId="{5BD59E28-C6F2-4386-AF6B-3BDCDBD1B769}" sibTransId="{35CD9694-EB25-44AA-AEC7-489F2CAFBF7B}"/>
    <dgm:cxn modelId="{BB6B6E97-63B2-4212-A048-387DB348A693}" srcId="{1D20D323-6F4C-4A44-92E8-672DE185D24E}" destId="{42BECA23-441E-4F8F-AE68-3692BF561AD1}" srcOrd="4" destOrd="0" parTransId="{A1FA6559-0302-4C44-849C-17D1C8D8FAEA}" sibTransId="{EDE3DFD8-7D08-45B5-95AA-53694E9FAFD4}"/>
    <dgm:cxn modelId="{BEC4DF2E-3F7B-4577-875E-9C7A7163E304}" type="presOf" srcId="{EDE3DFD8-7D08-45B5-95AA-53694E9FAFD4}" destId="{F2334AAD-4218-4DD2-8642-B25BB9074FE2}" srcOrd="0" destOrd="0" presId="urn:microsoft.com/office/officeart/2005/8/layout/radial6"/>
    <dgm:cxn modelId="{17C98F7A-031E-4783-A4FA-08641DEAEB96}" type="presOf" srcId="{B302D104-77D3-4929-8BA1-6FF865668526}" destId="{F06D5E9A-FA53-459D-9121-6FEAA97F2C00}" srcOrd="0" destOrd="0" presId="urn:microsoft.com/office/officeart/2005/8/layout/radial6"/>
    <dgm:cxn modelId="{D189208C-A08C-40B0-962E-21A9DABC81F9}" type="presOf" srcId="{1D20D323-6F4C-4A44-92E8-672DE185D24E}" destId="{D5E75F51-4707-4C32-8DFF-00C4A54F6A40}" srcOrd="0" destOrd="0" presId="urn:microsoft.com/office/officeart/2005/8/layout/radial6"/>
    <dgm:cxn modelId="{DFDF983E-8A9E-48F4-8C56-CD542DBA80DA}" srcId="{1D20D323-6F4C-4A44-92E8-672DE185D24E}" destId="{F22BD4C2-9171-4968-B39D-AEB07CD3ED78}" srcOrd="0" destOrd="0" parTransId="{CCD37EE1-1A3F-4EF7-B71C-47CB3F1A5931}" sibTransId="{886A6A4A-7FA8-4388-9A6B-A54FB9977354}"/>
    <dgm:cxn modelId="{759D2AA4-492E-4251-8334-576C100079C7}" type="presOf" srcId="{42BECA23-441E-4F8F-AE68-3692BF561AD1}" destId="{28D68A83-58B4-468E-808A-59FF177704F3}" srcOrd="0" destOrd="0" presId="urn:microsoft.com/office/officeart/2005/8/layout/radial6"/>
    <dgm:cxn modelId="{34F61975-A740-47A8-A490-5DCF0CBA4B8D}" type="presOf" srcId="{FDD2C83A-D449-4B3D-9F17-2681B2AF087D}" destId="{572B0EA9-2240-45B1-B8DA-CD9E05F6A2F0}" srcOrd="0" destOrd="0" presId="urn:microsoft.com/office/officeart/2005/8/layout/radial6"/>
    <dgm:cxn modelId="{75685422-433B-48CF-8AB8-7B4EC3CF0188}" type="presOf" srcId="{886A6A4A-7FA8-4388-9A6B-A54FB9977354}" destId="{3531DBF2-CFDB-4109-8346-C5A41ADB50E3}" srcOrd="0" destOrd="0" presId="urn:microsoft.com/office/officeart/2005/8/layout/radial6"/>
    <dgm:cxn modelId="{7545CE20-3ACB-4156-BD54-474D1D7F57CF}" srcId="{1D20D323-6F4C-4A44-92E8-672DE185D24E}" destId="{FDD2C83A-D449-4B3D-9F17-2681B2AF087D}" srcOrd="5" destOrd="0" parTransId="{E6E58AC7-345C-48FE-8BB9-A14F66D23732}" sibTransId="{787B8188-92F1-438B-846A-48BD5751D27D}"/>
    <dgm:cxn modelId="{5C4AD4D4-C90D-4F79-8AB0-A1D9DC7E5532}" type="presOf" srcId="{0DF95C11-7958-4397-82A1-02BBE8DF38A3}" destId="{FD3E2007-355A-412E-B4D1-4F940E64B0A4}" srcOrd="0" destOrd="0" presId="urn:microsoft.com/office/officeart/2005/8/layout/radial6"/>
    <dgm:cxn modelId="{2C77ADAC-7F14-4EC1-BB8B-1FD27C6D81EA}" srcId="{1D20D323-6F4C-4A44-92E8-672DE185D24E}" destId="{E94B4309-BFFE-425E-AE7C-F9F0377D144B}" srcOrd="3" destOrd="0" parTransId="{D775E128-45D5-4526-A3CA-B326D232EBCC}" sibTransId="{0DF95C11-7958-4397-82A1-02BBE8DF38A3}"/>
    <dgm:cxn modelId="{06DE2024-37BF-4305-B9C3-D93DC0BC3AD0}" type="presOf" srcId="{C119D024-D50A-4D56-B908-8ECB91713202}" destId="{91054258-BD53-4411-B8A3-FDFFAABABF49}" srcOrd="0" destOrd="0" presId="urn:microsoft.com/office/officeart/2005/8/layout/radial6"/>
    <dgm:cxn modelId="{CB125FE8-2E7C-490D-BBC6-18A309C8828E}" srcId="{1D20D323-6F4C-4A44-92E8-672DE185D24E}" destId="{B302D104-77D3-4929-8BA1-6FF865668526}" srcOrd="1" destOrd="0" parTransId="{B3033264-A762-4B72-B504-60F213E72720}" sibTransId="{C119D024-D50A-4D56-B908-8ECB91713202}"/>
    <dgm:cxn modelId="{FF1E9CAE-CBA7-49C2-BD63-AC7FCCCC80CA}" type="presParOf" srcId="{38D17823-0FA8-4606-9FC7-11A276C5684E}" destId="{D5E75F51-4707-4C32-8DFF-00C4A54F6A40}" srcOrd="0" destOrd="0" presId="urn:microsoft.com/office/officeart/2005/8/layout/radial6"/>
    <dgm:cxn modelId="{E579DE1E-17C6-449E-AC01-7F9A4A86EFC9}" type="presParOf" srcId="{38D17823-0FA8-4606-9FC7-11A276C5684E}" destId="{1381DAC3-9A5A-4596-B4BE-C96A9ED8D7B6}" srcOrd="1" destOrd="0" presId="urn:microsoft.com/office/officeart/2005/8/layout/radial6"/>
    <dgm:cxn modelId="{9C9F53B0-2A37-45F7-A9D8-899AE506F069}" type="presParOf" srcId="{38D17823-0FA8-4606-9FC7-11A276C5684E}" destId="{0818D0C9-6D73-44AD-85F8-19C9F1F79FF6}" srcOrd="2" destOrd="0" presId="urn:microsoft.com/office/officeart/2005/8/layout/radial6"/>
    <dgm:cxn modelId="{DB467ABF-ADC3-4BC0-BF14-D96BE156317C}" type="presParOf" srcId="{38D17823-0FA8-4606-9FC7-11A276C5684E}" destId="{3531DBF2-CFDB-4109-8346-C5A41ADB50E3}" srcOrd="3" destOrd="0" presId="urn:microsoft.com/office/officeart/2005/8/layout/radial6"/>
    <dgm:cxn modelId="{704F8C3B-2965-4C46-823C-27C69038E7F6}" type="presParOf" srcId="{38D17823-0FA8-4606-9FC7-11A276C5684E}" destId="{F06D5E9A-FA53-459D-9121-6FEAA97F2C00}" srcOrd="4" destOrd="0" presId="urn:microsoft.com/office/officeart/2005/8/layout/radial6"/>
    <dgm:cxn modelId="{5DEB2BF7-C42E-4DBB-95C2-4CD95A2DA7CD}" type="presParOf" srcId="{38D17823-0FA8-4606-9FC7-11A276C5684E}" destId="{D78173E2-E0EF-414A-825B-3AE13EF71C49}" srcOrd="5" destOrd="0" presId="urn:microsoft.com/office/officeart/2005/8/layout/radial6"/>
    <dgm:cxn modelId="{6D68D458-DEC4-47CF-89D3-D799AEAE8B32}" type="presParOf" srcId="{38D17823-0FA8-4606-9FC7-11A276C5684E}" destId="{91054258-BD53-4411-B8A3-FDFFAABABF49}" srcOrd="6" destOrd="0" presId="urn:microsoft.com/office/officeart/2005/8/layout/radial6"/>
    <dgm:cxn modelId="{F6995876-A5F6-4FD4-B339-B71F7C37FDE1}" type="presParOf" srcId="{38D17823-0FA8-4606-9FC7-11A276C5684E}" destId="{D64DC72B-14C7-4B54-B2B4-A9C80685FA51}" srcOrd="7" destOrd="0" presId="urn:microsoft.com/office/officeart/2005/8/layout/radial6"/>
    <dgm:cxn modelId="{59FA69F4-B9DA-4F6D-A929-5F8EE3715960}" type="presParOf" srcId="{38D17823-0FA8-4606-9FC7-11A276C5684E}" destId="{1EC92181-D3A3-4B0E-A954-56A4CF05F068}" srcOrd="8" destOrd="0" presId="urn:microsoft.com/office/officeart/2005/8/layout/radial6"/>
    <dgm:cxn modelId="{A1DB8DEC-DF86-4942-A6B8-42576ECCA88E}" type="presParOf" srcId="{38D17823-0FA8-4606-9FC7-11A276C5684E}" destId="{1F834212-3906-4D0E-AB7D-797858D4B8C3}" srcOrd="9" destOrd="0" presId="urn:microsoft.com/office/officeart/2005/8/layout/radial6"/>
    <dgm:cxn modelId="{0F919F34-0332-40B5-8D05-3950558534B8}" type="presParOf" srcId="{38D17823-0FA8-4606-9FC7-11A276C5684E}" destId="{9EC25CF3-AF16-454F-B8BE-57D0406BAE28}" srcOrd="10" destOrd="0" presId="urn:microsoft.com/office/officeart/2005/8/layout/radial6"/>
    <dgm:cxn modelId="{F631186C-1B5A-47F9-8573-56EB93644A9D}" type="presParOf" srcId="{38D17823-0FA8-4606-9FC7-11A276C5684E}" destId="{67AD4060-3463-45E2-8D82-E039988B85E7}" srcOrd="11" destOrd="0" presId="urn:microsoft.com/office/officeart/2005/8/layout/radial6"/>
    <dgm:cxn modelId="{D36F1C58-010F-4282-8BF5-8E9FB6499943}" type="presParOf" srcId="{38D17823-0FA8-4606-9FC7-11A276C5684E}" destId="{FD3E2007-355A-412E-B4D1-4F940E64B0A4}" srcOrd="12" destOrd="0" presId="urn:microsoft.com/office/officeart/2005/8/layout/radial6"/>
    <dgm:cxn modelId="{4FC2F5C6-3C15-4616-A299-4E9BCF9AC4C9}" type="presParOf" srcId="{38D17823-0FA8-4606-9FC7-11A276C5684E}" destId="{28D68A83-58B4-468E-808A-59FF177704F3}" srcOrd="13" destOrd="0" presId="urn:microsoft.com/office/officeart/2005/8/layout/radial6"/>
    <dgm:cxn modelId="{4F0FC7D9-1F6F-4160-BC92-54C6EDA41D27}" type="presParOf" srcId="{38D17823-0FA8-4606-9FC7-11A276C5684E}" destId="{0C008FAD-F0A7-4E78-8284-5EEF3A97636F}" srcOrd="14" destOrd="0" presId="urn:microsoft.com/office/officeart/2005/8/layout/radial6"/>
    <dgm:cxn modelId="{C50C3027-DE6C-492D-A882-D1D393D1FAD1}" type="presParOf" srcId="{38D17823-0FA8-4606-9FC7-11A276C5684E}" destId="{F2334AAD-4218-4DD2-8642-B25BB9074FE2}" srcOrd="15" destOrd="0" presId="urn:microsoft.com/office/officeart/2005/8/layout/radial6"/>
    <dgm:cxn modelId="{45F2165C-CA59-4BD5-82F4-244E0E129898}" type="presParOf" srcId="{38D17823-0FA8-4606-9FC7-11A276C5684E}" destId="{572B0EA9-2240-45B1-B8DA-CD9E05F6A2F0}" srcOrd="16" destOrd="0" presId="urn:microsoft.com/office/officeart/2005/8/layout/radial6"/>
    <dgm:cxn modelId="{9A5167D2-EC89-4678-BEF4-0FC2A1B27656}" type="presParOf" srcId="{38D17823-0FA8-4606-9FC7-11A276C5684E}" destId="{EEE070F6-AA58-4297-9846-D08A6CB846D1}" srcOrd="17" destOrd="0" presId="urn:microsoft.com/office/officeart/2005/8/layout/radial6"/>
    <dgm:cxn modelId="{6265B47F-F86A-4F1C-A105-7B9C88138349}" type="presParOf" srcId="{38D17823-0FA8-4606-9FC7-11A276C5684E}" destId="{AE1A035D-0397-4749-BE88-A7AB833D1695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F495B29-5E2A-4022-9B89-5246C8520529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1D20D323-6F4C-4A44-92E8-672DE185D24E}">
      <dgm:prSet phldrT="[Texte]"/>
      <dgm:spPr/>
      <dgm:t>
        <a:bodyPr/>
        <a:lstStyle/>
        <a:p>
          <a:r>
            <a:rPr lang="fr-FR" dirty="0" smtClean="0"/>
            <a:t>Data Science</a:t>
          </a:r>
          <a:endParaRPr lang="fr-FR" dirty="0"/>
        </a:p>
      </dgm:t>
    </dgm:pt>
    <dgm:pt modelId="{6EE1F3E7-07BC-44B1-B718-A210D6B42D9C}" type="parTrans" cxnId="{0B50390E-F32A-4B28-931E-FE862243E5A1}">
      <dgm:prSet/>
      <dgm:spPr/>
      <dgm:t>
        <a:bodyPr/>
        <a:lstStyle/>
        <a:p>
          <a:endParaRPr lang="fr-FR"/>
        </a:p>
      </dgm:t>
    </dgm:pt>
    <dgm:pt modelId="{1E24810C-55B0-4E50-B389-CD64E89F040E}" type="sibTrans" cxnId="{0B50390E-F32A-4B28-931E-FE862243E5A1}">
      <dgm:prSet/>
      <dgm:spPr/>
      <dgm:t>
        <a:bodyPr/>
        <a:lstStyle/>
        <a:p>
          <a:endParaRPr lang="fr-FR"/>
        </a:p>
      </dgm:t>
    </dgm:pt>
    <dgm:pt modelId="{B302D104-77D3-4929-8BA1-6FF865668526}">
      <dgm:prSet phldrT="[Texte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dirty="0" err="1" smtClean="0"/>
            <a:t>Statistics</a:t>
          </a:r>
          <a:endParaRPr lang="fr-FR" dirty="0"/>
        </a:p>
      </dgm:t>
    </dgm:pt>
    <dgm:pt modelId="{B3033264-A762-4B72-B504-60F213E72720}" type="parTrans" cxnId="{CB125FE8-2E7C-490D-BBC6-18A309C8828E}">
      <dgm:prSet/>
      <dgm:spPr/>
      <dgm:t>
        <a:bodyPr/>
        <a:lstStyle/>
        <a:p>
          <a:endParaRPr lang="fr-FR"/>
        </a:p>
      </dgm:t>
    </dgm:pt>
    <dgm:pt modelId="{C119D024-D50A-4D56-B908-8ECB91713202}" type="sibTrans" cxnId="{CB125FE8-2E7C-490D-BBC6-18A309C8828E}">
      <dgm:prSet/>
      <dgm:spPr/>
      <dgm:t>
        <a:bodyPr/>
        <a:lstStyle/>
        <a:p>
          <a:endParaRPr lang="fr-FR"/>
        </a:p>
      </dgm:t>
    </dgm:pt>
    <dgm:pt modelId="{42BECA23-441E-4F8F-AE68-3692BF561AD1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Machine </a:t>
          </a:r>
          <a:r>
            <a:rPr lang="fr-FR" dirty="0" err="1" smtClean="0"/>
            <a:t>learning</a:t>
          </a:r>
          <a:endParaRPr lang="fr-FR" dirty="0"/>
        </a:p>
      </dgm:t>
    </dgm:pt>
    <dgm:pt modelId="{A1FA6559-0302-4C44-849C-17D1C8D8FAEA}" type="parTrans" cxnId="{BB6B6E97-63B2-4212-A048-387DB348A693}">
      <dgm:prSet/>
      <dgm:spPr/>
      <dgm:t>
        <a:bodyPr/>
        <a:lstStyle/>
        <a:p>
          <a:endParaRPr lang="fr-FR"/>
        </a:p>
      </dgm:t>
    </dgm:pt>
    <dgm:pt modelId="{EDE3DFD8-7D08-45B5-95AA-53694E9FAFD4}" type="sibTrans" cxnId="{BB6B6E97-63B2-4212-A048-387DB348A693}">
      <dgm:prSet/>
      <dgm:spPr/>
      <dgm:t>
        <a:bodyPr/>
        <a:lstStyle/>
        <a:p>
          <a:endParaRPr lang="fr-FR"/>
        </a:p>
      </dgm:t>
    </dgm:pt>
    <dgm:pt modelId="{367662B8-1C3F-415C-AC90-77099EFDAADE}">
      <dgm:prSet phldrT="[Texte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dirty="0" smtClean="0"/>
            <a:t>Data </a:t>
          </a:r>
          <a:r>
            <a:rPr lang="fr-FR" dirty="0" err="1" smtClean="0"/>
            <a:t>analysis</a:t>
          </a:r>
          <a:endParaRPr lang="fr-FR" dirty="0"/>
        </a:p>
      </dgm:t>
    </dgm:pt>
    <dgm:pt modelId="{5BD59E28-C6F2-4386-AF6B-3BDCDBD1B769}" type="parTrans" cxnId="{AF0DC9B4-B476-4C22-8193-3BA7EDF1638E}">
      <dgm:prSet/>
      <dgm:spPr/>
      <dgm:t>
        <a:bodyPr/>
        <a:lstStyle/>
        <a:p>
          <a:endParaRPr lang="fr-FR"/>
        </a:p>
      </dgm:t>
    </dgm:pt>
    <dgm:pt modelId="{35CD9694-EB25-44AA-AEC7-489F2CAFBF7B}" type="sibTrans" cxnId="{AF0DC9B4-B476-4C22-8193-3BA7EDF1638E}">
      <dgm:prSet/>
      <dgm:spPr/>
      <dgm:t>
        <a:bodyPr/>
        <a:lstStyle/>
        <a:p>
          <a:endParaRPr lang="fr-FR"/>
        </a:p>
      </dgm:t>
    </dgm:pt>
    <dgm:pt modelId="{FDD2C83A-D449-4B3D-9F17-2681B2AF087D}">
      <dgm:prSet phldrT="[Texte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dirty="0" smtClean="0"/>
            <a:t>Domain expertise</a:t>
          </a:r>
          <a:endParaRPr lang="fr-FR" dirty="0"/>
        </a:p>
      </dgm:t>
    </dgm:pt>
    <dgm:pt modelId="{E6E58AC7-345C-48FE-8BB9-A14F66D23732}" type="parTrans" cxnId="{7545CE20-3ACB-4156-BD54-474D1D7F57CF}">
      <dgm:prSet/>
      <dgm:spPr/>
      <dgm:t>
        <a:bodyPr/>
        <a:lstStyle/>
        <a:p>
          <a:endParaRPr lang="fr-FR"/>
        </a:p>
      </dgm:t>
    </dgm:pt>
    <dgm:pt modelId="{787B8188-92F1-438B-846A-48BD5751D27D}" type="sibTrans" cxnId="{7545CE20-3ACB-4156-BD54-474D1D7F57CF}">
      <dgm:prSet/>
      <dgm:spPr/>
      <dgm:t>
        <a:bodyPr/>
        <a:lstStyle/>
        <a:p>
          <a:endParaRPr lang="fr-FR"/>
        </a:p>
      </dgm:t>
    </dgm:pt>
    <dgm:pt modelId="{F22BD4C2-9171-4968-B39D-AEB07CD3ED78}">
      <dgm:prSet phldrT="[Texte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dirty="0" smtClean="0"/>
            <a:t>Data engineering</a:t>
          </a:r>
          <a:endParaRPr lang="fr-FR" dirty="0"/>
        </a:p>
      </dgm:t>
    </dgm:pt>
    <dgm:pt modelId="{CCD37EE1-1A3F-4EF7-B71C-47CB3F1A5931}" type="parTrans" cxnId="{DFDF983E-8A9E-48F4-8C56-CD542DBA80DA}">
      <dgm:prSet/>
      <dgm:spPr/>
      <dgm:t>
        <a:bodyPr/>
        <a:lstStyle/>
        <a:p>
          <a:endParaRPr lang="fr-FR"/>
        </a:p>
      </dgm:t>
    </dgm:pt>
    <dgm:pt modelId="{886A6A4A-7FA8-4388-9A6B-A54FB9977354}" type="sibTrans" cxnId="{DFDF983E-8A9E-48F4-8C56-CD542DBA80DA}">
      <dgm:prSet/>
      <dgm:spPr/>
      <dgm:t>
        <a:bodyPr/>
        <a:lstStyle/>
        <a:p>
          <a:endParaRPr lang="fr-FR"/>
        </a:p>
      </dgm:t>
    </dgm:pt>
    <dgm:pt modelId="{E94B4309-BFFE-425E-AE7C-F9F0377D144B}">
      <dgm:prSet phldrT="[Texte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dirty="0" smtClean="0"/>
            <a:t>Data </a:t>
          </a:r>
          <a:r>
            <a:rPr lang="fr-FR" dirty="0" err="1" smtClean="0"/>
            <a:t>visualization</a:t>
          </a:r>
          <a:endParaRPr lang="fr-FR" dirty="0"/>
        </a:p>
      </dgm:t>
    </dgm:pt>
    <dgm:pt modelId="{D775E128-45D5-4526-A3CA-B326D232EBCC}" type="parTrans" cxnId="{2C77ADAC-7F14-4EC1-BB8B-1FD27C6D81EA}">
      <dgm:prSet/>
      <dgm:spPr/>
      <dgm:t>
        <a:bodyPr/>
        <a:lstStyle/>
        <a:p>
          <a:endParaRPr lang="fr-FR"/>
        </a:p>
      </dgm:t>
    </dgm:pt>
    <dgm:pt modelId="{0DF95C11-7958-4397-82A1-02BBE8DF38A3}" type="sibTrans" cxnId="{2C77ADAC-7F14-4EC1-BB8B-1FD27C6D81EA}">
      <dgm:prSet/>
      <dgm:spPr/>
      <dgm:t>
        <a:bodyPr/>
        <a:lstStyle/>
        <a:p>
          <a:endParaRPr lang="fr-FR"/>
        </a:p>
      </dgm:t>
    </dgm:pt>
    <dgm:pt modelId="{38D17823-0FA8-4606-9FC7-11A276C5684E}" type="pres">
      <dgm:prSet presAssocID="{FF495B29-5E2A-4022-9B89-5246C8520529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D5E75F51-4707-4C32-8DFF-00C4A54F6A40}" type="pres">
      <dgm:prSet presAssocID="{1D20D323-6F4C-4A44-92E8-672DE185D24E}" presName="centerShape" presStyleLbl="node0" presStyleIdx="0" presStyleCnt="1"/>
      <dgm:spPr/>
      <dgm:t>
        <a:bodyPr/>
        <a:lstStyle/>
        <a:p>
          <a:endParaRPr lang="fr-FR"/>
        </a:p>
      </dgm:t>
    </dgm:pt>
    <dgm:pt modelId="{1381DAC3-9A5A-4596-B4BE-C96A9ED8D7B6}" type="pres">
      <dgm:prSet presAssocID="{F22BD4C2-9171-4968-B39D-AEB07CD3ED78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18D0C9-6D73-44AD-85F8-19C9F1F79FF6}" type="pres">
      <dgm:prSet presAssocID="{F22BD4C2-9171-4968-B39D-AEB07CD3ED78}" presName="dummy" presStyleCnt="0"/>
      <dgm:spPr/>
    </dgm:pt>
    <dgm:pt modelId="{3531DBF2-CFDB-4109-8346-C5A41ADB50E3}" type="pres">
      <dgm:prSet presAssocID="{886A6A4A-7FA8-4388-9A6B-A54FB9977354}" presName="sibTrans" presStyleLbl="sibTrans2D1" presStyleIdx="0" presStyleCnt="6"/>
      <dgm:spPr/>
      <dgm:t>
        <a:bodyPr/>
        <a:lstStyle/>
        <a:p>
          <a:endParaRPr lang="fr-FR"/>
        </a:p>
      </dgm:t>
    </dgm:pt>
    <dgm:pt modelId="{F06D5E9A-FA53-459D-9121-6FEAA97F2C00}" type="pres">
      <dgm:prSet presAssocID="{B302D104-77D3-4929-8BA1-6FF865668526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78173E2-E0EF-414A-825B-3AE13EF71C49}" type="pres">
      <dgm:prSet presAssocID="{B302D104-77D3-4929-8BA1-6FF865668526}" presName="dummy" presStyleCnt="0"/>
      <dgm:spPr/>
    </dgm:pt>
    <dgm:pt modelId="{91054258-BD53-4411-B8A3-FDFFAABABF49}" type="pres">
      <dgm:prSet presAssocID="{C119D024-D50A-4D56-B908-8ECB91713202}" presName="sibTrans" presStyleLbl="sibTrans2D1" presStyleIdx="1" presStyleCnt="6"/>
      <dgm:spPr/>
      <dgm:t>
        <a:bodyPr/>
        <a:lstStyle/>
        <a:p>
          <a:endParaRPr lang="fr-FR"/>
        </a:p>
      </dgm:t>
    </dgm:pt>
    <dgm:pt modelId="{D64DC72B-14C7-4B54-B2B4-A9C80685FA51}" type="pres">
      <dgm:prSet presAssocID="{367662B8-1C3F-415C-AC90-77099EFDAADE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C92181-D3A3-4B0E-A954-56A4CF05F068}" type="pres">
      <dgm:prSet presAssocID="{367662B8-1C3F-415C-AC90-77099EFDAADE}" presName="dummy" presStyleCnt="0"/>
      <dgm:spPr/>
    </dgm:pt>
    <dgm:pt modelId="{1F834212-3906-4D0E-AB7D-797858D4B8C3}" type="pres">
      <dgm:prSet presAssocID="{35CD9694-EB25-44AA-AEC7-489F2CAFBF7B}" presName="sibTrans" presStyleLbl="sibTrans2D1" presStyleIdx="2" presStyleCnt="6"/>
      <dgm:spPr/>
      <dgm:t>
        <a:bodyPr/>
        <a:lstStyle/>
        <a:p>
          <a:endParaRPr lang="fr-FR"/>
        </a:p>
      </dgm:t>
    </dgm:pt>
    <dgm:pt modelId="{9EC25CF3-AF16-454F-B8BE-57D0406BAE28}" type="pres">
      <dgm:prSet presAssocID="{E94B4309-BFFE-425E-AE7C-F9F0377D144B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7AD4060-3463-45E2-8D82-E039988B85E7}" type="pres">
      <dgm:prSet presAssocID="{E94B4309-BFFE-425E-AE7C-F9F0377D144B}" presName="dummy" presStyleCnt="0"/>
      <dgm:spPr/>
    </dgm:pt>
    <dgm:pt modelId="{FD3E2007-355A-412E-B4D1-4F940E64B0A4}" type="pres">
      <dgm:prSet presAssocID="{0DF95C11-7958-4397-82A1-02BBE8DF38A3}" presName="sibTrans" presStyleLbl="sibTrans2D1" presStyleIdx="3" presStyleCnt="6"/>
      <dgm:spPr/>
      <dgm:t>
        <a:bodyPr/>
        <a:lstStyle/>
        <a:p>
          <a:endParaRPr lang="fr-FR"/>
        </a:p>
      </dgm:t>
    </dgm:pt>
    <dgm:pt modelId="{28D68A83-58B4-468E-808A-59FF177704F3}" type="pres">
      <dgm:prSet presAssocID="{42BECA23-441E-4F8F-AE68-3692BF561AD1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C008FAD-F0A7-4E78-8284-5EEF3A97636F}" type="pres">
      <dgm:prSet presAssocID="{42BECA23-441E-4F8F-AE68-3692BF561AD1}" presName="dummy" presStyleCnt="0"/>
      <dgm:spPr/>
    </dgm:pt>
    <dgm:pt modelId="{F2334AAD-4218-4DD2-8642-B25BB9074FE2}" type="pres">
      <dgm:prSet presAssocID="{EDE3DFD8-7D08-45B5-95AA-53694E9FAFD4}" presName="sibTrans" presStyleLbl="sibTrans2D1" presStyleIdx="4" presStyleCnt="6"/>
      <dgm:spPr/>
      <dgm:t>
        <a:bodyPr/>
        <a:lstStyle/>
        <a:p>
          <a:endParaRPr lang="fr-FR"/>
        </a:p>
      </dgm:t>
    </dgm:pt>
    <dgm:pt modelId="{572B0EA9-2240-45B1-B8DA-CD9E05F6A2F0}" type="pres">
      <dgm:prSet presAssocID="{FDD2C83A-D449-4B3D-9F17-2681B2AF087D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EE070F6-AA58-4297-9846-D08A6CB846D1}" type="pres">
      <dgm:prSet presAssocID="{FDD2C83A-D449-4B3D-9F17-2681B2AF087D}" presName="dummy" presStyleCnt="0"/>
      <dgm:spPr/>
    </dgm:pt>
    <dgm:pt modelId="{AE1A035D-0397-4749-BE88-A7AB833D1695}" type="pres">
      <dgm:prSet presAssocID="{787B8188-92F1-438B-846A-48BD5751D27D}" presName="sibTrans" presStyleLbl="sibTrans2D1" presStyleIdx="5" presStyleCnt="6"/>
      <dgm:spPr/>
      <dgm:t>
        <a:bodyPr/>
        <a:lstStyle/>
        <a:p>
          <a:endParaRPr lang="fr-FR"/>
        </a:p>
      </dgm:t>
    </dgm:pt>
  </dgm:ptLst>
  <dgm:cxnLst>
    <dgm:cxn modelId="{F2B50AF5-0A1C-44E5-9E75-31D423C6F582}" type="presOf" srcId="{367662B8-1C3F-415C-AC90-77099EFDAADE}" destId="{D64DC72B-14C7-4B54-B2B4-A9C80685FA51}" srcOrd="0" destOrd="0" presId="urn:microsoft.com/office/officeart/2005/8/layout/radial6"/>
    <dgm:cxn modelId="{0B50390E-F32A-4B28-931E-FE862243E5A1}" srcId="{FF495B29-5E2A-4022-9B89-5246C8520529}" destId="{1D20D323-6F4C-4A44-92E8-672DE185D24E}" srcOrd="0" destOrd="0" parTransId="{6EE1F3E7-07BC-44B1-B718-A210D6B42D9C}" sibTransId="{1E24810C-55B0-4E50-B389-CD64E89F040E}"/>
    <dgm:cxn modelId="{D26F7C1B-01C3-452E-86AD-A3F8BF2C3871}" type="presOf" srcId="{FF495B29-5E2A-4022-9B89-5246C8520529}" destId="{38D17823-0FA8-4606-9FC7-11A276C5684E}" srcOrd="0" destOrd="0" presId="urn:microsoft.com/office/officeart/2005/8/layout/radial6"/>
    <dgm:cxn modelId="{B7676CA1-F8D1-421C-BB13-F45EAD2036E5}" type="presOf" srcId="{35CD9694-EB25-44AA-AEC7-489F2CAFBF7B}" destId="{1F834212-3906-4D0E-AB7D-797858D4B8C3}" srcOrd="0" destOrd="0" presId="urn:microsoft.com/office/officeart/2005/8/layout/radial6"/>
    <dgm:cxn modelId="{DC6C8ECE-2391-4113-BC5B-C5031CF6DD4A}" type="presOf" srcId="{F22BD4C2-9171-4968-B39D-AEB07CD3ED78}" destId="{1381DAC3-9A5A-4596-B4BE-C96A9ED8D7B6}" srcOrd="0" destOrd="0" presId="urn:microsoft.com/office/officeart/2005/8/layout/radial6"/>
    <dgm:cxn modelId="{2288E6CD-469D-42F4-B22D-80E9B03677C5}" type="presOf" srcId="{787B8188-92F1-438B-846A-48BD5751D27D}" destId="{AE1A035D-0397-4749-BE88-A7AB833D1695}" srcOrd="0" destOrd="0" presId="urn:microsoft.com/office/officeart/2005/8/layout/radial6"/>
    <dgm:cxn modelId="{6A2DC32D-0828-40A6-878A-117546E25019}" type="presOf" srcId="{E94B4309-BFFE-425E-AE7C-F9F0377D144B}" destId="{9EC25CF3-AF16-454F-B8BE-57D0406BAE28}" srcOrd="0" destOrd="0" presId="urn:microsoft.com/office/officeart/2005/8/layout/radial6"/>
    <dgm:cxn modelId="{AF0DC9B4-B476-4C22-8193-3BA7EDF1638E}" srcId="{1D20D323-6F4C-4A44-92E8-672DE185D24E}" destId="{367662B8-1C3F-415C-AC90-77099EFDAADE}" srcOrd="2" destOrd="0" parTransId="{5BD59E28-C6F2-4386-AF6B-3BDCDBD1B769}" sibTransId="{35CD9694-EB25-44AA-AEC7-489F2CAFBF7B}"/>
    <dgm:cxn modelId="{BB6B6E97-63B2-4212-A048-387DB348A693}" srcId="{1D20D323-6F4C-4A44-92E8-672DE185D24E}" destId="{42BECA23-441E-4F8F-AE68-3692BF561AD1}" srcOrd="4" destOrd="0" parTransId="{A1FA6559-0302-4C44-849C-17D1C8D8FAEA}" sibTransId="{EDE3DFD8-7D08-45B5-95AA-53694E9FAFD4}"/>
    <dgm:cxn modelId="{BEC4DF2E-3F7B-4577-875E-9C7A7163E304}" type="presOf" srcId="{EDE3DFD8-7D08-45B5-95AA-53694E9FAFD4}" destId="{F2334AAD-4218-4DD2-8642-B25BB9074FE2}" srcOrd="0" destOrd="0" presId="urn:microsoft.com/office/officeart/2005/8/layout/radial6"/>
    <dgm:cxn modelId="{17C98F7A-031E-4783-A4FA-08641DEAEB96}" type="presOf" srcId="{B302D104-77D3-4929-8BA1-6FF865668526}" destId="{F06D5E9A-FA53-459D-9121-6FEAA97F2C00}" srcOrd="0" destOrd="0" presId="urn:microsoft.com/office/officeart/2005/8/layout/radial6"/>
    <dgm:cxn modelId="{D189208C-A08C-40B0-962E-21A9DABC81F9}" type="presOf" srcId="{1D20D323-6F4C-4A44-92E8-672DE185D24E}" destId="{D5E75F51-4707-4C32-8DFF-00C4A54F6A40}" srcOrd="0" destOrd="0" presId="urn:microsoft.com/office/officeart/2005/8/layout/radial6"/>
    <dgm:cxn modelId="{DFDF983E-8A9E-48F4-8C56-CD542DBA80DA}" srcId="{1D20D323-6F4C-4A44-92E8-672DE185D24E}" destId="{F22BD4C2-9171-4968-B39D-AEB07CD3ED78}" srcOrd="0" destOrd="0" parTransId="{CCD37EE1-1A3F-4EF7-B71C-47CB3F1A5931}" sibTransId="{886A6A4A-7FA8-4388-9A6B-A54FB9977354}"/>
    <dgm:cxn modelId="{759D2AA4-492E-4251-8334-576C100079C7}" type="presOf" srcId="{42BECA23-441E-4F8F-AE68-3692BF561AD1}" destId="{28D68A83-58B4-468E-808A-59FF177704F3}" srcOrd="0" destOrd="0" presId="urn:microsoft.com/office/officeart/2005/8/layout/radial6"/>
    <dgm:cxn modelId="{34F61975-A740-47A8-A490-5DCF0CBA4B8D}" type="presOf" srcId="{FDD2C83A-D449-4B3D-9F17-2681B2AF087D}" destId="{572B0EA9-2240-45B1-B8DA-CD9E05F6A2F0}" srcOrd="0" destOrd="0" presId="urn:microsoft.com/office/officeart/2005/8/layout/radial6"/>
    <dgm:cxn modelId="{75685422-433B-48CF-8AB8-7B4EC3CF0188}" type="presOf" srcId="{886A6A4A-7FA8-4388-9A6B-A54FB9977354}" destId="{3531DBF2-CFDB-4109-8346-C5A41ADB50E3}" srcOrd="0" destOrd="0" presId="urn:microsoft.com/office/officeart/2005/8/layout/radial6"/>
    <dgm:cxn modelId="{7545CE20-3ACB-4156-BD54-474D1D7F57CF}" srcId="{1D20D323-6F4C-4A44-92E8-672DE185D24E}" destId="{FDD2C83A-D449-4B3D-9F17-2681B2AF087D}" srcOrd="5" destOrd="0" parTransId="{E6E58AC7-345C-48FE-8BB9-A14F66D23732}" sibTransId="{787B8188-92F1-438B-846A-48BD5751D27D}"/>
    <dgm:cxn modelId="{5C4AD4D4-C90D-4F79-8AB0-A1D9DC7E5532}" type="presOf" srcId="{0DF95C11-7958-4397-82A1-02BBE8DF38A3}" destId="{FD3E2007-355A-412E-B4D1-4F940E64B0A4}" srcOrd="0" destOrd="0" presId="urn:microsoft.com/office/officeart/2005/8/layout/radial6"/>
    <dgm:cxn modelId="{2C77ADAC-7F14-4EC1-BB8B-1FD27C6D81EA}" srcId="{1D20D323-6F4C-4A44-92E8-672DE185D24E}" destId="{E94B4309-BFFE-425E-AE7C-F9F0377D144B}" srcOrd="3" destOrd="0" parTransId="{D775E128-45D5-4526-A3CA-B326D232EBCC}" sibTransId="{0DF95C11-7958-4397-82A1-02BBE8DF38A3}"/>
    <dgm:cxn modelId="{06DE2024-37BF-4305-B9C3-D93DC0BC3AD0}" type="presOf" srcId="{C119D024-D50A-4D56-B908-8ECB91713202}" destId="{91054258-BD53-4411-B8A3-FDFFAABABF49}" srcOrd="0" destOrd="0" presId="urn:microsoft.com/office/officeart/2005/8/layout/radial6"/>
    <dgm:cxn modelId="{CB125FE8-2E7C-490D-BBC6-18A309C8828E}" srcId="{1D20D323-6F4C-4A44-92E8-672DE185D24E}" destId="{B302D104-77D3-4929-8BA1-6FF865668526}" srcOrd="1" destOrd="0" parTransId="{B3033264-A762-4B72-B504-60F213E72720}" sibTransId="{C119D024-D50A-4D56-B908-8ECB91713202}"/>
    <dgm:cxn modelId="{FF1E9CAE-CBA7-49C2-BD63-AC7FCCCC80CA}" type="presParOf" srcId="{38D17823-0FA8-4606-9FC7-11A276C5684E}" destId="{D5E75F51-4707-4C32-8DFF-00C4A54F6A40}" srcOrd="0" destOrd="0" presId="urn:microsoft.com/office/officeart/2005/8/layout/radial6"/>
    <dgm:cxn modelId="{E579DE1E-17C6-449E-AC01-7F9A4A86EFC9}" type="presParOf" srcId="{38D17823-0FA8-4606-9FC7-11A276C5684E}" destId="{1381DAC3-9A5A-4596-B4BE-C96A9ED8D7B6}" srcOrd="1" destOrd="0" presId="urn:microsoft.com/office/officeart/2005/8/layout/radial6"/>
    <dgm:cxn modelId="{9C9F53B0-2A37-45F7-A9D8-899AE506F069}" type="presParOf" srcId="{38D17823-0FA8-4606-9FC7-11A276C5684E}" destId="{0818D0C9-6D73-44AD-85F8-19C9F1F79FF6}" srcOrd="2" destOrd="0" presId="urn:microsoft.com/office/officeart/2005/8/layout/radial6"/>
    <dgm:cxn modelId="{DB467ABF-ADC3-4BC0-BF14-D96BE156317C}" type="presParOf" srcId="{38D17823-0FA8-4606-9FC7-11A276C5684E}" destId="{3531DBF2-CFDB-4109-8346-C5A41ADB50E3}" srcOrd="3" destOrd="0" presId="urn:microsoft.com/office/officeart/2005/8/layout/radial6"/>
    <dgm:cxn modelId="{704F8C3B-2965-4C46-823C-27C69038E7F6}" type="presParOf" srcId="{38D17823-0FA8-4606-9FC7-11A276C5684E}" destId="{F06D5E9A-FA53-459D-9121-6FEAA97F2C00}" srcOrd="4" destOrd="0" presId="urn:microsoft.com/office/officeart/2005/8/layout/radial6"/>
    <dgm:cxn modelId="{5DEB2BF7-C42E-4DBB-95C2-4CD95A2DA7CD}" type="presParOf" srcId="{38D17823-0FA8-4606-9FC7-11A276C5684E}" destId="{D78173E2-E0EF-414A-825B-3AE13EF71C49}" srcOrd="5" destOrd="0" presId="urn:microsoft.com/office/officeart/2005/8/layout/radial6"/>
    <dgm:cxn modelId="{6D68D458-DEC4-47CF-89D3-D799AEAE8B32}" type="presParOf" srcId="{38D17823-0FA8-4606-9FC7-11A276C5684E}" destId="{91054258-BD53-4411-B8A3-FDFFAABABF49}" srcOrd="6" destOrd="0" presId="urn:microsoft.com/office/officeart/2005/8/layout/radial6"/>
    <dgm:cxn modelId="{F6995876-A5F6-4FD4-B339-B71F7C37FDE1}" type="presParOf" srcId="{38D17823-0FA8-4606-9FC7-11A276C5684E}" destId="{D64DC72B-14C7-4B54-B2B4-A9C80685FA51}" srcOrd="7" destOrd="0" presId="urn:microsoft.com/office/officeart/2005/8/layout/radial6"/>
    <dgm:cxn modelId="{59FA69F4-B9DA-4F6D-A929-5F8EE3715960}" type="presParOf" srcId="{38D17823-0FA8-4606-9FC7-11A276C5684E}" destId="{1EC92181-D3A3-4B0E-A954-56A4CF05F068}" srcOrd="8" destOrd="0" presId="urn:microsoft.com/office/officeart/2005/8/layout/radial6"/>
    <dgm:cxn modelId="{A1DB8DEC-DF86-4942-A6B8-42576ECCA88E}" type="presParOf" srcId="{38D17823-0FA8-4606-9FC7-11A276C5684E}" destId="{1F834212-3906-4D0E-AB7D-797858D4B8C3}" srcOrd="9" destOrd="0" presId="urn:microsoft.com/office/officeart/2005/8/layout/radial6"/>
    <dgm:cxn modelId="{0F919F34-0332-40B5-8D05-3950558534B8}" type="presParOf" srcId="{38D17823-0FA8-4606-9FC7-11A276C5684E}" destId="{9EC25CF3-AF16-454F-B8BE-57D0406BAE28}" srcOrd="10" destOrd="0" presId="urn:microsoft.com/office/officeart/2005/8/layout/radial6"/>
    <dgm:cxn modelId="{F631186C-1B5A-47F9-8573-56EB93644A9D}" type="presParOf" srcId="{38D17823-0FA8-4606-9FC7-11A276C5684E}" destId="{67AD4060-3463-45E2-8D82-E039988B85E7}" srcOrd="11" destOrd="0" presId="urn:microsoft.com/office/officeart/2005/8/layout/radial6"/>
    <dgm:cxn modelId="{D36F1C58-010F-4282-8BF5-8E9FB6499943}" type="presParOf" srcId="{38D17823-0FA8-4606-9FC7-11A276C5684E}" destId="{FD3E2007-355A-412E-B4D1-4F940E64B0A4}" srcOrd="12" destOrd="0" presId="urn:microsoft.com/office/officeart/2005/8/layout/radial6"/>
    <dgm:cxn modelId="{4FC2F5C6-3C15-4616-A299-4E9BCF9AC4C9}" type="presParOf" srcId="{38D17823-0FA8-4606-9FC7-11A276C5684E}" destId="{28D68A83-58B4-468E-808A-59FF177704F3}" srcOrd="13" destOrd="0" presId="urn:microsoft.com/office/officeart/2005/8/layout/radial6"/>
    <dgm:cxn modelId="{4F0FC7D9-1F6F-4160-BC92-54C6EDA41D27}" type="presParOf" srcId="{38D17823-0FA8-4606-9FC7-11A276C5684E}" destId="{0C008FAD-F0A7-4E78-8284-5EEF3A97636F}" srcOrd="14" destOrd="0" presId="urn:microsoft.com/office/officeart/2005/8/layout/radial6"/>
    <dgm:cxn modelId="{C50C3027-DE6C-492D-A882-D1D393D1FAD1}" type="presParOf" srcId="{38D17823-0FA8-4606-9FC7-11A276C5684E}" destId="{F2334AAD-4218-4DD2-8642-B25BB9074FE2}" srcOrd="15" destOrd="0" presId="urn:microsoft.com/office/officeart/2005/8/layout/radial6"/>
    <dgm:cxn modelId="{45F2165C-CA59-4BD5-82F4-244E0E129898}" type="presParOf" srcId="{38D17823-0FA8-4606-9FC7-11A276C5684E}" destId="{572B0EA9-2240-45B1-B8DA-CD9E05F6A2F0}" srcOrd="16" destOrd="0" presId="urn:microsoft.com/office/officeart/2005/8/layout/radial6"/>
    <dgm:cxn modelId="{9A5167D2-EC89-4678-BEF4-0FC2A1B27656}" type="presParOf" srcId="{38D17823-0FA8-4606-9FC7-11A276C5684E}" destId="{EEE070F6-AA58-4297-9846-D08A6CB846D1}" srcOrd="17" destOrd="0" presId="urn:microsoft.com/office/officeart/2005/8/layout/radial6"/>
    <dgm:cxn modelId="{6265B47F-F86A-4F1C-A105-7B9C88138349}" type="presParOf" srcId="{38D17823-0FA8-4606-9FC7-11A276C5684E}" destId="{AE1A035D-0397-4749-BE88-A7AB833D1695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1A035D-0397-4749-BE88-A7AB833D1695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12600000"/>
            <a:gd name="adj2" fmla="val 162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334AAD-4218-4DD2-8642-B25BB9074FE2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9000000"/>
            <a:gd name="adj2" fmla="val 126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3E2007-355A-412E-B4D1-4F940E64B0A4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5400000"/>
            <a:gd name="adj2" fmla="val 90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834212-3906-4D0E-AB7D-797858D4B8C3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1800000"/>
            <a:gd name="adj2" fmla="val 54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054258-BD53-4411-B8A3-FDFFAABABF49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19800000"/>
            <a:gd name="adj2" fmla="val 18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31DBF2-CFDB-4109-8346-C5A41ADB50E3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16200000"/>
            <a:gd name="adj2" fmla="val 198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E75F51-4707-4C32-8DFF-00C4A54F6A40}">
      <dsp:nvSpPr>
        <dsp:cNvPr id="0" name=""/>
        <dsp:cNvSpPr/>
      </dsp:nvSpPr>
      <dsp:spPr>
        <a:xfrm>
          <a:off x="1613334" y="1408605"/>
          <a:ext cx="1493486" cy="149348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dirty="0" smtClean="0"/>
            <a:t>Data Science</a:t>
          </a:r>
          <a:endParaRPr lang="fr-FR" sz="2500" kern="1200" dirty="0"/>
        </a:p>
      </dsp:txBody>
      <dsp:txXfrm>
        <a:off x="1832050" y="1627321"/>
        <a:ext cx="1056054" cy="1056054"/>
      </dsp:txXfrm>
    </dsp:sp>
    <dsp:sp modelId="{1381DAC3-9A5A-4596-B4BE-C96A9ED8D7B6}">
      <dsp:nvSpPr>
        <dsp:cNvPr id="0" name=""/>
        <dsp:cNvSpPr/>
      </dsp:nvSpPr>
      <dsp:spPr>
        <a:xfrm>
          <a:off x="1837357" y="326"/>
          <a:ext cx="1045440" cy="1045440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Data engineering</a:t>
          </a:r>
          <a:endParaRPr lang="fr-FR" sz="1100" kern="1200" dirty="0"/>
        </a:p>
      </dsp:txBody>
      <dsp:txXfrm>
        <a:off x="1990458" y="153427"/>
        <a:ext cx="739238" cy="739238"/>
      </dsp:txXfrm>
    </dsp:sp>
    <dsp:sp modelId="{F06D5E9A-FA53-459D-9121-6FEAA97F2C00}">
      <dsp:nvSpPr>
        <dsp:cNvPr id="0" name=""/>
        <dsp:cNvSpPr/>
      </dsp:nvSpPr>
      <dsp:spPr>
        <a:xfrm>
          <a:off x="3250972" y="816477"/>
          <a:ext cx="1045440" cy="1045440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err="1" smtClean="0"/>
            <a:t>Statistics</a:t>
          </a:r>
          <a:endParaRPr lang="fr-FR" sz="1100" kern="1200" dirty="0"/>
        </a:p>
      </dsp:txBody>
      <dsp:txXfrm>
        <a:off x="3404073" y="969578"/>
        <a:ext cx="739238" cy="739238"/>
      </dsp:txXfrm>
    </dsp:sp>
    <dsp:sp modelId="{D64DC72B-14C7-4B54-B2B4-A9C80685FA51}">
      <dsp:nvSpPr>
        <dsp:cNvPr id="0" name=""/>
        <dsp:cNvSpPr/>
      </dsp:nvSpPr>
      <dsp:spPr>
        <a:xfrm>
          <a:off x="3250972" y="2448778"/>
          <a:ext cx="1045440" cy="1045440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Data </a:t>
          </a:r>
          <a:r>
            <a:rPr lang="fr-FR" sz="1100" kern="1200" dirty="0" err="1" smtClean="0"/>
            <a:t>analysis</a:t>
          </a:r>
          <a:endParaRPr lang="fr-FR" sz="1100" kern="1200" dirty="0"/>
        </a:p>
      </dsp:txBody>
      <dsp:txXfrm>
        <a:off x="3404073" y="2601879"/>
        <a:ext cx="739238" cy="739238"/>
      </dsp:txXfrm>
    </dsp:sp>
    <dsp:sp modelId="{9EC25CF3-AF16-454F-B8BE-57D0406BAE28}">
      <dsp:nvSpPr>
        <dsp:cNvPr id="0" name=""/>
        <dsp:cNvSpPr/>
      </dsp:nvSpPr>
      <dsp:spPr>
        <a:xfrm>
          <a:off x="1837357" y="3264929"/>
          <a:ext cx="1045440" cy="1045440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Data </a:t>
          </a:r>
          <a:r>
            <a:rPr lang="fr-FR" sz="1100" kern="1200" dirty="0" err="1" smtClean="0"/>
            <a:t>visualization</a:t>
          </a:r>
          <a:endParaRPr lang="fr-FR" sz="1100" kern="1200" dirty="0"/>
        </a:p>
      </dsp:txBody>
      <dsp:txXfrm>
        <a:off x="1990458" y="3418030"/>
        <a:ext cx="739238" cy="739238"/>
      </dsp:txXfrm>
    </dsp:sp>
    <dsp:sp modelId="{28D68A83-58B4-468E-808A-59FF177704F3}">
      <dsp:nvSpPr>
        <dsp:cNvPr id="0" name=""/>
        <dsp:cNvSpPr/>
      </dsp:nvSpPr>
      <dsp:spPr>
        <a:xfrm>
          <a:off x="423743" y="2448778"/>
          <a:ext cx="1045440" cy="1045440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Machine </a:t>
          </a:r>
          <a:r>
            <a:rPr lang="fr-FR" sz="1100" kern="1200" dirty="0" err="1" smtClean="0"/>
            <a:t>learning</a:t>
          </a:r>
          <a:endParaRPr lang="fr-FR" sz="1100" kern="1200" dirty="0"/>
        </a:p>
      </dsp:txBody>
      <dsp:txXfrm>
        <a:off x="576844" y="2601879"/>
        <a:ext cx="739238" cy="739238"/>
      </dsp:txXfrm>
    </dsp:sp>
    <dsp:sp modelId="{572B0EA9-2240-45B1-B8DA-CD9E05F6A2F0}">
      <dsp:nvSpPr>
        <dsp:cNvPr id="0" name=""/>
        <dsp:cNvSpPr/>
      </dsp:nvSpPr>
      <dsp:spPr>
        <a:xfrm>
          <a:off x="423743" y="816477"/>
          <a:ext cx="1045440" cy="1045440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Domain expertise</a:t>
          </a:r>
          <a:endParaRPr lang="fr-FR" sz="1100" kern="1200" dirty="0"/>
        </a:p>
      </dsp:txBody>
      <dsp:txXfrm>
        <a:off x="576844" y="969578"/>
        <a:ext cx="739238" cy="73923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E94BA7-C013-4EB9-AE59-A33F82F93957}">
      <dsp:nvSpPr>
        <dsp:cNvPr id="0" name=""/>
        <dsp:cNvSpPr/>
      </dsp:nvSpPr>
      <dsp:spPr>
        <a:xfrm>
          <a:off x="3012438" y="324773"/>
          <a:ext cx="1322891" cy="842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>
              <a:latin typeface="+mn-lt"/>
              <a:ea typeface="Montserrat"/>
              <a:cs typeface="Montserrat"/>
              <a:sym typeface="Montserrat"/>
            </a:rPr>
            <a:t>Hyperparameters</a:t>
          </a:r>
          <a:endParaRPr lang="en-US" sz="1400" kern="1200" dirty="0" smtClean="0">
            <a:latin typeface="+mn-lt"/>
            <a:ea typeface="Montserrat"/>
            <a:cs typeface="Montserrat"/>
            <a:sym typeface="Montserrat"/>
          </a:endParaRPr>
        </a:p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+mn-lt"/>
              <a:ea typeface="Montserrat"/>
              <a:cs typeface="Montserrat"/>
              <a:sym typeface="Montserrat"/>
            </a:rPr>
            <a:t>Tuning</a:t>
          </a:r>
          <a:endParaRPr lang="fr-FR" sz="1400" kern="1200" dirty="0">
            <a:latin typeface="+mn-lt"/>
          </a:endParaRPr>
        </a:p>
      </dsp:txBody>
      <dsp:txXfrm>
        <a:off x="3012438" y="324773"/>
        <a:ext cx="1322891" cy="842033"/>
      </dsp:txXfrm>
    </dsp:sp>
    <dsp:sp modelId="{4653D13C-8897-4ED8-9086-16AA136603C7}">
      <dsp:nvSpPr>
        <dsp:cNvPr id="0" name=""/>
        <dsp:cNvSpPr/>
      </dsp:nvSpPr>
      <dsp:spPr>
        <a:xfrm>
          <a:off x="683813" y="1262"/>
          <a:ext cx="3734598" cy="3734598"/>
        </a:xfrm>
        <a:prstGeom prst="circularArrow">
          <a:avLst>
            <a:gd name="adj1" fmla="val 6907"/>
            <a:gd name="adj2" fmla="val 465776"/>
            <a:gd name="adj3" fmla="val 1044962"/>
            <a:gd name="adj4" fmla="val 20026276"/>
            <a:gd name="adj5" fmla="val 8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526101-36ED-4562-878B-6744DF58C901}">
      <dsp:nvSpPr>
        <dsp:cNvPr id="0" name=""/>
        <dsp:cNvSpPr/>
      </dsp:nvSpPr>
      <dsp:spPr>
        <a:xfrm>
          <a:off x="3138258" y="2544103"/>
          <a:ext cx="1071250" cy="8944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>
              <a:latin typeface="+mn-lt"/>
              <a:ea typeface="Montserrat"/>
              <a:cs typeface="Montserrat"/>
              <a:sym typeface="Montserrat"/>
            </a:rPr>
            <a:t>Performance </a:t>
          </a:r>
          <a:r>
            <a:rPr lang="fr-FR" sz="1400" kern="1200" dirty="0" err="1" smtClean="0">
              <a:latin typeface="+mn-lt"/>
              <a:ea typeface="Montserrat"/>
              <a:cs typeface="Montserrat"/>
              <a:sym typeface="Montserrat"/>
            </a:rPr>
            <a:t>evaluation</a:t>
          </a:r>
          <a:r>
            <a:rPr lang="fr-FR" sz="1400" kern="1200" dirty="0" smtClean="0">
              <a:latin typeface="+mn-lt"/>
              <a:ea typeface="Montserrat"/>
              <a:cs typeface="Montserrat"/>
              <a:sym typeface="Montserrat"/>
            </a:rPr>
            <a:t> </a:t>
          </a:r>
          <a:r>
            <a:rPr lang="fr-FR" sz="1400" kern="1200" dirty="0" smtClean="0">
              <a:solidFill>
                <a:schemeClr val="dk1"/>
              </a:solidFill>
              <a:latin typeface="+mn-lt"/>
              <a:ea typeface="Montserrat"/>
              <a:cs typeface="Montserrat"/>
              <a:sym typeface="Montserrat"/>
            </a:rPr>
            <a:t>(</a:t>
          </a:r>
          <a:r>
            <a:rPr lang="fr-FR" sz="1400" kern="1200" dirty="0" err="1" smtClean="0">
              <a:solidFill>
                <a:schemeClr val="dk1"/>
              </a:solidFill>
              <a:latin typeface="+mn-lt"/>
              <a:ea typeface="Montserrat"/>
              <a:cs typeface="Montserrat"/>
              <a:sym typeface="Montserrat"/>
            </a:rPr>
            <a:t>metrics</a:t>
          </a:r>
          <a:r>
            <a:rPr lang="fr-FR" sz="1400" kern="1200" dirty="0" smtClean="0">
              <a:solidFill>
                <a:schemeClr val="dk1"/>
              </a:solidFill>
              <a:latin typeface="+mn-lt"/>
              <a:ea typeface="Montserrat"/>
              <a:cs typeface="Montserrat"/>
              <a:sym typeface="Montserrat"/>
            </a:rPr>
            <a:t>)</a:t>
          </a:r>
          <a:endParaRPr lang="fr-FR" sz="1400" kern="1200" dirty="0">
            <a:latin typeface="+mn-lt"/>
          </a:endParaRPr>
        </a:p>
      </dsp:txBody>
      <dsp:txXfrm>
        <a:off x="3138258" y="2544103"/>
        <a:ext cx="1071250" cy="894459"/>
      </dsp:txXfrm>
    </dsp:sp>
    <dsp:sp modelId="{D7678FE0-124A-41B7-8ECF-D9481A6F3EF1}">
      <dsp:nvSpPr>
        <dsp:cNvPr id="0" name=""/>
        <dsp:cNvSpPr/>
      </dsp:nvSpPr>
      <dsp:spPr>
        <a:xfrm>
          <a:off x="718270" y="-11988"/>
          <a:ext cx="3734598" cy="3734598"/>
        </a:xfrm>
        <a:prstGeom prst="circularArrow">
          <a:avLst>
            <a:gd name="adj1" fmla="val 6907"/>
            <a:gd name="adj2" fmla="val 465776"/>
            <a:gd name="adj3" fmla="val 6715981"/>
            <a:gd name="adj4" fmla="val 4177820"/>
            <a:gd name="adj5" fmla="val 8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3A60B1-8064-42B9-AC3F-E5FEAE46A619}">
      <dsp:nvSpPr>
        <dsp:cNvPr id="0" name=""/>
        <dsp:cNvSpPr/>
      </dsp:nvSpPr>
      <dsp:spPr>
        <a:xfrm>
          <a:off x="700214" y="2519470"/>
          <a:ext cx="1322891" cy="7151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+mn-lt"/>
              <a:ea typeface="Montserrat"/>
              <a:cs typeface="Montserrat"/>
              <a:sym typeface="Montserrat"/>
            </a:rPr>
            <a:t>Misclassification analysis</a:t>
          </a:r>
          <a:endParaRPr lang="fr-FR" sz="1400" kern="1200" dirty="0">
            <a:latin typeface="+mn-lt"/>
          </a:endParaRPr>
        </a:p>
      </dsp:txBody>
      <dsp:txXfrm>
        <a:off x="700214" y="2519470"/>
        <a:ext cx="1322891" cy="715141"/>
      </dsp:txXfrm>
    </dsp:sp>
    <dsp:sp modelId="{715684F3-6CA1-4B84-8887-DDD857D18AD5}">
      <dsp:nvSpPr>
        <dsp:cNvPr id="0" name=""/>
        <dsp:cNvSpPr/>
      </dsp:nvSpPr>
      <dsp:spPr>
        <a:xfrm>
          <a:off x="700068" y="-31019"/>
          <a:ext cx="3734598" cy="3734598"/>
        </a:xfrm>
        <a:prstGeom prst="circularArrow">
          <a:avLst>
            <a:gd name="adj1" fmla="val 6907"/>
            <a:gd name="adj2" fmla="val 465776"/>
            <a:gd name="adj3" fmla="val 11898751"/>
            <a:gd name="adj4" fmla="val 9270940"/>
            <a:gd name="adj5" fmla="val 8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D288DF-59C1-4D74-809F-DE818180112A}">
      <dsp:nvSpPr>
        <dsp:cNvPr id="0" name=""/>
        <dsp:cNvSpPr/>
      </dsp:nvSpPr>
      <dsp:spPr>
        <a:xfrm>
          <a:off x="766895" y="353242"/>
          <a:ext cx="1322891" cy="785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>
              <a:latin typeface="+mn-lt"/>
            </a:rPr>
            <a:t>Classifier &amp;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err="1" smtClean="0">
              <a:latin typeface="+mn-lt"/>
            </a:rPr>
            <a:t>features</a:t>
          </a:r>
          <a:r>
            <a:rPr lang="fr-FR" sz="1400" kern="1200" dirty="0" smtClean="0">
              <a:latin typeface="+mn-lt"/>
            </a:rPr>
            <a:t> </a:t>
          </a:r>
          <a:r>
            <a:rPr lang="fr-FR" sz="1400" kern="1200" dirty="0" err="1" smtClean="0">
              <a:latin typeface="+mn-lt"/>
            </a:rPr>
            <a:t>choice</a:t>
          </a:r>
          <a:endParaRPr lang="fr-FR" sz="1400" kern="1200" dirty="0">
            <a:latin typeface="+mn-lt"/>
          </a:endParaRPr>
        </a:p>
      </dsp:txBody>
      <dsp:txXfrm>
        <a:off x="766895" y="353242"/>
        <a:ext cx="1322891" cy="785096"/>
      </dsp:txXfrm>
    </dsp:sp>
    <dsp:sp modelId="{5F428EC1-592A-4462-8DF1-E253C1C567C6}">
      <dsp:nvSpPr>
        <dsp:cNvPr id="0" name=""/>
        <dsp:cNvSpPr/>
      </dsp:nvSpPr>
      <dsp:spPr>
        <a:xfrm>
          <a:off x="683813" y="1262"/>
          <a:ext cx="3734598" cy="3734598"/>
        </a:xfrm>
        <a:prstGeom prst="circularArrow">
          <a:avLst>
            <a:gd name="adj1" fmla="val 6907"/>
            <a:gd name="adj2" fmla="val 465776"/>
            <a:gd name="adj3" fmla="val 16747630"/>
            <a:gd name="adj4" fmla="val 15157014"/>
            <a:gd name="adj5" fmla="val 8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1A035D-0397-4749-BE88-A7AB833D1695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12600000"/>
            <a:gd name="adj2" fmla="val 162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334AAD-4218-4DD2-8642-B25BB9074FE2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9000000"/>
            <a:gd name="adj2" fmla="val 126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3E2007-355A-412E-B4D1-4F940E64B0A4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5400000"/>
            <a:gd name="adj2" fmla="val 90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834212-3906-4D0E-AB7D-797858D4B8C3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1800000"/>
            <a:gd name="adj2" fmla="val 54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054258-BD53-4411-B8A3-FDFFAABABF49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19800000"/>
            <a:gd name="adj2" fmla="val 18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31DBF2-CFDB-4109-8346-C5A41ADB50E3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16200000"/>
            <a:gd name="adj2" fmla="val 198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E75F51-4707-4C32-8DFF-00C4A54F6A40}">
      <dsp:nvSpPr>
        <dsp:cNvPr id="0" name=""/>
        <dsp:cNvSpPr/>
      </dsp:nvSpPr>
      <dsp:spPr>
        <a:xfrm>
          <a:off x="1613334" y="1408605"/>
          <a:ext cx="1493486" cy="149348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dirty="0" smtClean="0"/>
            <a:t>Data Science</a:t>
          </a:r>
          <a:endParaRPr lang="fr-FR" sz="2500" kern="1200" dirty="0"/>
        </a:p>
      </dsp:txBody>
      <dsp:txXfrm>
        <a:off x="1832050" y="1627321"/>
        <a:ext cx="1056054" cy="1056054"/>
      </dsp:txXfrm>
    </dsp:sp>
    <dsp:sp modelId="{1381DAC3-9A5A-4596-B4BE-C96A9ED8D7B6}">
      <dsp:nvSpPr>
        <dsp:cNvPr id="0" name=""/>
        <dsp:cNvSpPr/>
      </dsp:nvSpPr>
      <dsp:spPr>
        <a:xfrm>
          <a:off x="1837357" y="326"/>
          <a:ext cx="1045440" cy="1045440"/>
        </a:xfrm>
        <a:prstGeom prst="ellipse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Data engineering</a:t>
          </a:r>
          <a:endParaRPr lang="fr-FR" sz="1100" kern="1200" dirty="0"/>
        </a:p>
      </dsp:txBody>
      <dsp:txXfrm>
        <a:off x="1990458" y="153427"/>
        <a:ext cx="739238" cy="739238"/>
      </dsp:txXfrm>
    </dsp:sp>
    <dsp:sp modelId="{F06D5E9A-FA53-459D-9121-6FEAA97F2C00}">
      <dsp:nvSpPr>
        <dsp:cNvPr id="0" name=""/>
        <dsp:cNvSpPr/>
      </dsp:nvSpPr>
      <dsp:spPr>
        <a:xfrm>
          <a:off x="3250972" y="816477"/>
          <a:ext cx="1045440" cy="1045440"/>
        </a:xfrm>
        <a:prstGeom prst="ellipse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err="1" smtClean="0"/>
            <a:t>Statistics</a:t>
          </a:r>
          <a:endParaRPr lang="fr-FR" sz="1100" kern="1200" dirty="0"/>
        </a:p>
      </dsp:txBody>
      <dsp:txXfrm>
        <a:off x="3404073" y="969578"/>
        <a:ext cx="739238" cy="739238"/>
      </dsp:txXfrm>
    </dsp:sp>
    <dsp:sp modelId="{D64DC72B-14C7-4B54-B2B4-A9C80685FA51}">
      <dsp:nvSpPr>
        <dsp:cNvPr id="0" name=""/>
        <dsp:cNvSpPr/>
      </dsp:nvSpPr>
      <dsp:spPr>
        <a:xfrm>
          <a:off x="3250972" y="2448778"/>
          <a:ext cx="1045440" cy="1045440"/>
        </a:xfrm>
        <a:prstGeom prst="ellipse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Data </a:t>
          </a:r>
          <a:r>
            <a:rPr lang="fr-FR" sz="1100" kern="1200" dirty="0" err="1" smtClean="0"/>
            <a:t>analysis</a:t>
          </a:r>
          <a:endParaRPr lang="fr-FR" sz="1100" kern="1200" dirty="0"/>
        </a:p>
      </dsp:txBody>
      <dsp:txXfrm>
        <a:off x="3404073" y="2601879"/>
        <a:ext cx="739238" cy="739238"/>
      </dsp:txXfrm>
    </dsp:sp>
    <dsp:sp modelId="{9EC25CF3-AF16-454F-B8BE-57D0406BAE28}">
      <dsp:nvSpPr>
        <dsp:cNvPr id="0" name=""/>
        <dsp:cNvSpPr/>
      </dsp:nvSpPr>
      <dsp:spPr>
        <a:xfrm>
          <a:off x="1837357" y="3264929"/>
          <a:ext cx="1045440" cy="1045440"/>
        </a:xfrm>
        <a:prstGeom prst="ellipse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Data </a:t>
          </a:r>
          <a:r>
            <a:rPr lang="fr-FR" sz="1100" kern="1200" dirty="0" err="1" smtClean="0"/>
            <a:t>visualization</a:t>
          </a:r>
          <a:endParaRPr lang="fr-FR" sz="1100" kern="1200" dirty="0"/>
        </a:p>
      </dsp:txBody>
      <dsp:txXfrm>
        <a:off x="1990458" y="3418030"/>
        <a:ext cx="739238" cy="739238"/>
      </dsp:txXfrm>
    </dsp:sp>
    <dsp:sp modelId="{28D68A83-58B4-468E-808A-59FF177704F3}">
      <dsp:nvSpPr>
        <dsp:cNvPr id="0" name=""/>
        <dsp:cNvSpPr/>
      </dsp:nvSpPr>
      <dsp:spPr>
        <a:xfrm>
          <a:off x="423743" y="2448778"/>
          <a:ext cx="1045440" cy="1045440"/>
        </a:xfrm>
        <a:prstGeom prst="ellipse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Machine </a:t>
          </a:r>
          <a:r>
            <a:rPr lang="fr-FR" sz="1100" kern="1200" dirty="0" err="1" smtClean="0"/>
            <a:t>learning</a:t>
          </a:r>
          <a:endParaRPr lang="fr-FR" sz="1100" kern="1200" dirty="0"/>
        </a:p>
      </dsp:txBody>
      <dsp:txXfrm>
        <a:off x="576844" y="2601879"/>
        <a:ext cx="739238" cy="739238"/>
      </dsp:txXfrm>
    </dsp:sp>
    <dsp:sp modelId="{572B0EA9-2240-45B1-B8DA-CD9E05F6A2F0}">
      <dsp:nvSpPr>
        <dsp:cNvPr id="0" name=""/>
        <dsp:cNvSpPr/>
      </dsp:nvSpPr>
      <dsp:spPr>
        <a:xfrm>
          <a:off x="423743" y="816477"/>
          <a:ext cx="1045440" cy="1045440"/>
        </a:xfrm>
        <a:prstGeom prst="ellipse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Domain expertise</a:t>
          </a:r>
          <a:endParaRPr lang="fr-FR" sz="1100" kern="1200" dirty="0"/>
        </a:p>
      </dsp:txBody>
      <dsp:txXfrm>
        <a:off x="576844" y="969578"/>
        <a:ext cx="739238" cy="7392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40A82F-B970-4F9D-AA2B-0D057064909D}">
      <dsp:nvSpPr>
        <dsp:cNvPr id="0" name=""/>
        <dsp:cNvSpPr/>
      </dsp:nvSpPr>
      <dsp:spPr>
        <a:xfrm>
          <a:off x="0" y="10350"/>
          <a:ext cx="4002024" cy="4002024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A77E69-6BD0-4341-8932-D7D3D20422E9}">
      <dsp:nvSpPr>
        <dsp:cNvPr id="0" name=""/>
        <dsp:cNvSpPr/>
      </dsp:nvSpPr>
      <dsp:spPr>
        <a:xfrm>
          <a:off x="380192" y="390542"/>
          <a:ext cx="1560789" cy="15607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1" kern="1200" dirty="0" smtClean="0"/>
            <a:t>FINANCE</a:t>
          </a:r>
          <a:endParaRPr lang="fr-FR" sz="1800" b="1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err="1" smtClean="0"/>
            <a:t>Asset</a:t>
          </a:r>
          <a:r>
            <a:rPr lang="fr-FR" sz="1200" kern="1200" dirty="0" smtClean="0"/>
            <a:t> </a:t>
          </a:r>
          <a:r>
            <a:rPr lang="fr-FR" sz="1200" kern="1200" dirty="0" err="1" smtClean="0"/>
            <a:t>pricing</a:t>
          </a:r>
          <a:r>
            <a:rPr lang="fr-FR" sz="1200" kern="1200" dirty="0" smtClean="0"/>
            <a:t>, trading </a:t>
          </a:r>
          <a:r>
            <a:rPr lang="fr-FR" sz="1200" kern="1200" dirty="0" err="1" smtClean="0"/>
            <a:t>strategies</a:t>
          </a:r>
          <a:r>
            <a:rPr lang="fr-FR" sz="1200" kern="1200" dirty="0" smtClean="0"/>
            <a:t>, …</a:t>
          </a:r>
          <a:endParaRPr lang="fr-FR" sz="1200" kern="1200" dirty="0"/>
        </a:p>
      </dsp:txBody>
      <dsp:txXfrm>
        <a:off x="456383" y="466733"/>
        <a:ext cx="1408407" cy="1408407"/>
      </dsp:txXfrm>
    </dsp:sp>
    <dsp:sp modelId="{3E801198-A3A3-45EA-8CFC-4A7EAAC7128D}">
      <dsp:nvSpPr>
        <dsp:cNvPr id="0" name=""/>
        <dsp:cNvSpPr/>
      </dsp:nvSpPr>
      <dsp:spPr>
        <a:xfrm>
          <a:off x="2061042" y="390542"/>
          <a:ext cx="1560789" cy="15607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1" kern="1200" dirty="0" smtClean="0"/>
            <a:t>HEALTHCARE</a:t>
          </a:r>
          <a:endParaRPr lang="fr-FR" sz="1700" b="1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err="1" smtClean="0"/>
            <a:t>Epidemiology</a:t>
          </a:r>
          <a:r>
            <a:rPr lang="fr-FR" sz="1200" kern="1200" dirty="0" smtClean="0"/>
            <a:t>, diagnostic help, …</a:t>
          </a:r>
          <a:endParaRPr lang="fr-FR" sz="1200" kern="1200" dirty="0"/>
        </a:p>
      </dsp:txBody>
      <dsp:txXfrm>
        <a:off x="2137233" y="466733"/>
        <a:ext cx="1408407" cy="1408407"/>
      </dsp:txXfrm>
    </dsp:sp>
    <dsp:sp modelId="{1BD59544-613F-4C46-9881-C64885186251}">
      <dsp:nvSpPr>
        <dsp:cNvPr id="0" name=""/>
        <dsp:cNvSpPr/>
      </dsp:nvSpPr>
      <dsp:spPr>
        <a:xfrm>
          <a:off x="380192" y="2071392"/>
          <a:ext cx="1560789" cy="15607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1" kern="1200" dirty="0" smtClean="0"/>
            <a:t>GOVERNEMENT</a:t>
          </a:r>
          <a:endParaRPr lang="fr-FR" sz="1500" b="1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/>
            <a:t>Security, Public Policy, </a:t>
          </a:r>
          <a:r>
            <a:rPr lang="fr-FR" sz="1200" kern="1200" dirty="0" err="1" smtClean="0"/>
            <a:t>Climate</a:t>
          </a:r>
          <a:r>
            <a:rPr lang="fr-FR" sz="1200" kern="1200" dirty="0" smtClean="0"/>
            <a:t> Change</a:t>
          </a:r>
          <a:endParaRPr lang="fr-FR" sz="1200" kern="1200" dirty="0"/>
        </a:p>
      </dsp:txBody>
      <dsp:txXfrm>
        <a:off x="456383" y="2147583"/>
        <a:ext cx="1408407" cy="1408407"/>
      </dsp:txXfrm>
    </dsp:sp>
    <dsp:sp modelId="{103B9F2B-6EDD-432B-8BF7-8DE33058A6AC}">
      <dsp:nvSpPr>
        <dsp:cNvPr id="0" name=""/>
        <dsp:cNvSpPr/>
      </dsp:nvSpPr>
      <dsp:spPr>
        <a:xfrm>
          <a:off x="2061042" y="2071392"/>
          <a:ext cx="1560789" cy="15607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1" kern="1200" dirty="0" smtClean="0"/>
            <a:t>MANUFACTORING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err="1" smtClean="0"/>
            <a:t>Predictive</a:t>
          </a:r>
          <a:r>
            <a:rPr lang="fr-FR" sz="1300" kern="1200" dirty="0" smtClean="0"/>
            <a:t> Maintenance, </a:t>
          </a:r>
          <a:r>
            <a:rPr lang="fr-FR" sz="1300" kern="1200" dirty="0" err="1" smtClean="0"/>
            <a:t>quality</a:t>
          </a:r>
          <a:r>
            <a:rPr lang="fr-FR" sz="1300" kern="1200" dirty="0" smtClean="0"/>
            <a:t> control, …</a:t>
          </a:r>
        </a:p>
      </dsp:txBody>
      <dsp:txXfrm>
        <a:off x="2137233" y="2147583"/>
        <a:ext cx="1408407" cy="140840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40A82F-B970-4F9D-AA2B-0D057064909D}">
      <dsp:nvSpPr>
        <dsp:cNvPr id="0" name=""/>
        <dsp:cNvSpPr/>
      </dsp:nvSpPr>
      <dsp:spPr>
        <a:xfrm>
          <a:off x="0" y="10350"/>
          <a:ext cx="4002024" cy="4002024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A77E69-6BD0-4341-8932-D7D3D20422E9}">
      <dsp:nvSpPr>
        <dsp:cNvPr id="0" name=""/>
        <dsp:cNvSpPr/>
      </dsp:nvSpPr>
      <dsp:spPr>
        <a:xfrm>
          <a:off x="380192" y="390542"/>
          <a:ext cx="1560789" cy="15607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1" kern="1200" dirty="0" smtClean="0"/>
            <a:t>WEB INDUSTRY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err="1" smtClean="0"/>
            <a:t>Clickthrough</a:t>
          </a:r>
          <a:r>
            <a:rPr lang="fr-FR" sz="1200" kern="1200" dirty="0" smtClean="0"/>
            <a:t> </a:t>
          </a:r>
          <a:r>
            <a:rPr lang="fr-FR" sz="1200" kern="1200" dirty="0" err="1" smtClean="0"/>
            <a:t>Ads</a:t>
          </a:r>
          <a:r>
            <a:rPr lang="fr-FR" sz="1200" kern="1200" dirty="0" smtClean="0"/>
            <a:t>, Marketing, …</a:t>
          </a:r>
          <a:endParaRPr lang="fr-FR" sz="1200" kern="1200" dirty="0"/>
        </a:p>
      </dsp:txBody>
      <dsp:txXfrm>
        <a:off x="456383" y="466733"/>
        <a:ext cx="1408407" cy="1408407"/>
      </dsp:txXfrm>
    </dsp:sp>
    <dsp:sp modelId="{3E801198-A3A3-45EA-8CFC-4A7EAAC7128D}">
      <dsp:nvSpPr>
        <dsp:cNvPr id="0" name=""/>
        <dsp:cNvSpPr/>
      </dsp:nvSpPr>
      <dsp:spPr>
        <a:xfrm>
          <a:off x="2061042" y="390542"/>
          <a:ext cx="1560789" cy="15607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1" kern="1200" dirty="0" smtClean="0"/>
            <a:t>TRANSPORTATION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0" kern="1200" dirty="0" err="1" smtClean="0"/>
            <a:t>Airline</a:t>
          </a:r>
          <a:r>
            <a:rPr lang="fr-FR" sz="1200" b="0" kern="1200" dirty="0" smtClean="0"/>
            <a:t> promotions, </a:t>
          </a:r>
          <a:r>
            <a:rPr lang="fr-FR" sz="1200" b="0" kern="1200" dirty="0" err="1" smtClean="0"/>
            <a:t>passengers</a:t>
          </a:r>
          <a:r>
            <a:rPr lang="fr-FR" sz="1200" b="0" kern="1200" dirty="0" smtClean="0"/>
            <a:t> </a:t>
          </a:r>
          <a:r>
            <a:rPr lang="fr-FR" sz="1200" b="0" kern="1200" dirty="0" err="1" smtClean="0"/>
            <a:t>optimization</a:t>
          </a:r>
          <a:endParaRPr lang="fr-FR" sz="1700" b="0" kern="1200" dirty="0" smtClean="0"/>
        </a:p>
      </dsp:txBody>
      <dsp:txXfrm>
        <a:off x="2137233" y="466733"/>
        <a:ext cx="1408407" cy="1408407"/>
      </dsp:txXfrm>
    </dsp:sp>
    <dsp:sp modelId="{1BD59544-613F-4C46-9881-C64885186251}">
      <dsp:nvSpPr>
        <dsp:cNvPr id="0" name=""/>
        <dsp:cNvSpPr/>
      </dsp:nvSpPr>
      <dsp:spPr>
        <a:xfrm>
          <a:off x="380192" y="2071392"/>
          <a:ext cx="1560789" cy="15607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1" kern="1200" dirty="0" smtClean="0"/>
            <a:t>RETAIL</a:t>
          </a:r>
          <a:endParaRPr lang="fr-FR" sz="1500" b="1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/>
            <a:t>Pricing, Discounts, </a:t>
          </a:r>
          <a:r>
            <a:rPr lang="fr-FR" sz="1200" kern="1200" dirty="0" err="1" smtClean="0"/>
            <a:t>Market</a:t>
          </a:r>
          <a:r>
            <a:rPr lang="fr-FR" sz="1200" kern="1200" dirty="0" smtClean="0"/>
            <a:t> basket </a:t>
          </a:r>
          <a:r>
            <a:rPr lang="fr-FR" sz="1200" kern="1200" dirty="0" err="1" smtClean="0"/>
            <a:t>analysis</a:t>
          </a:r>
          <a:endParaRPr lang="fr-FR" sz="1200" kern="1200" dirty="0"/>
        </a:p>
      </dsp:txBody>
      <dsp:txXfrm>
        <a:off x="456383" y="2147583"/>
        <a:ext cx="1408407" cy="1408407"/>
      </dsp:txXfrm>
    </dsp:sp>
    <dsp:sp modelId="{103B9F2B-6EDD-432B-8BF7-8DE33058A6AC}">
      <dsp:nvSpPr>
        <dsp:cNvPr id="0" name=""/>
        <dsp:cNvSpPr/>
      </dsp:nvSpPr>
      <dsp:spPr>
        <a:xfrm>
          <a:off x="2061042" y="2071392"/>
          <a:ext cx="1560789" cy="15607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1" kern="1200" dirty="0" smtClean="0"/>
            <a:t>ENERGY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0" kern="1200" dirty="0" err="1" smtClean="0"/>
            <a:t>Electricity</a:t>
          </a:r>
          <a:r>
            <a:rPr lang="fr-FR" sz="1200" b="0" kern="1200" dirty="0" smtClean="0"/>
            <a:t> </a:t>
          </a:r>
          <a:r>
            <a:rPr lang="fr-FR" sz="1200" b="0" kern="1200" dirty="0" err="1" smtClean="0"/>
            <a:t>consumption</a:t>
          </a:r>
          <a:r>
            <a:rPr lang="fr-FR" sz="1200" b="0" kern="1200" dirty="0" smtClean="0"/>
            <a:t> </a:t>
          </a:r>
          <a:r>
            <a:rPr lang="fr-FR" sz="1200" b="0" kern="1200" dirty="0" err="1" smtClean="0"/>
            <a:t>prediction</a:t>
          </a:r>
          <a:r>
            <a:rPr lang="fr-FR" sz="1200" b="0" kern="1200" dirty="0" smtClean="0"/>
            <a:t>, …</a:t>
          </a:r>
        </a:p>
      </dsp:txBody>
      <dsp:txXfrm>
        <a:off x="2137233" y="2147583"/>
        <a:ext cx="1408407" cy="14084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1A035D-0397-4749-BE88-A7AB833D1695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12600000"/>
            <a:gd name="adj2" fmla="val 162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334AAD-4218-4DD2-8642-B25BB9074FE2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9000000"/>
            <a:gd name="adj2" fmla="val 126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3E2007-355A-412E-B4D1-4F940E64B0A4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5400000"/>
            <a:gd name="adj2" fmla="val 90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834212-3906-4D0E-AB7D-797858D4B8C3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1800000"/>
            <a:gd name="adj2" fmla="val 54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054258-BD53-4411-B8A3-FDFFAABABF49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19800000"/>
            <a:gd name="adj2" fmla="val 18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31DBF2-CFDB-4109-8346-C5A41ADB50E3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16200000"/>
            <a:gd name="adj2" fmla="val 198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E75F51-4707-4C32-8DFF-00C4A54F6A40}">
      <dsp:nvSpPr>
        <dsp:cNvPr id="0" name=""/>
        <dsp:cNvSpPr/>
      </dsp:nvSpPr>
      <dsp:spPr>
        <a:xfrm>
          <a:off x="1613334" y="1408605"/>
          <a:ext cx="1493486" cy="149348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dirty="0" smtClean="0"/>
            <a:t>Data Science</a:t>
          </a:r>
          <a:endParaRPr lang="fr-FR" sz="2500" kern="1200" dirty="0"/>
        </a:p>
      </dsp:txBody>
      <dsp:txXfrm>
        <a:off x="1832050" y="1627321"/>
        <a:ext cx="1056054" cy="1056054"/>
      </dsp:txXfrm>
    </dsp:sp>
    <dsp:sp modelId="{1381DAC3-9A5A-4596-B4BE-C96A9ED8D7B6}">
      <dsp:nvSpPr>
        <dsp:cNvPr id="0" name=""/>
        <dsp:cNvSpPr/>
      </dsp:nvSpPr>
      <dsp:spPr>
        <a:xfrm>
          <a:off x="1837357" y="326"/>
          <a:ext cx="1045440" cy="1045440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Data engineering</a:t>
          </a:r>
          <a:endParaRPr lang="fr-FR" sz="1100" kern="1200" dirty="0"/>
        </a:p>
      </dsp:txBody>
      <dsp:txXfrm>
        <a:off x="1990458" y="153427"/>
        <a:ext cx="739238" cy="739238"/>
      </dsp:txXfrm>
    </dsp:sp>
    <dsp:sp modelId="{F06D5E9A-FA53-459D-9121-6FEAA97F2C00}">
      <dsp:nvSpPr>
        <dsp:cNvPr id="0" name=""/>
        <dsp:cNvSpPr/>
      </dsp:nvSpPr>
      <dsp:spPr>
        <a:xfrm>
          <a:off x="3250972" y="816477"/>
          <a:ext cx="1045440" cy="1045440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err="1" smtClean="0"/>
            <a:t>Statistics</a:t>
          </a:r>
          <a:endParaRPr lang="fr-FR" sz="1100" kern="1200" dirty="0"/>
        </a:p>
      </dsp:txBody>
      <dsp:txXfrm>
        <a:off x="3404073" y="969578"/>
        <a:ext cx="739238" cy="739238"/>
      </dsp:txXfrm>
    </dsp:sp>
    <dsp:sp modelId="{D64DC72B-14C7-4B54-B2B4-A9C80685FA51}">
      <dsp:nvSpPr>
        <dsp:cNvPr id="0" name=""/>
        <dsp:cNvSpPr/>
      </dsp:nvSpPr>
      <dsp:spPr>
        <a:xfrm>
          <a:off x="3250972" y="2448778"/>
          <a:ext cx="1045440" cy="1045440"/>
        </a:xfrm>
        <a:prstGeom prst="ellipse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Data </a:t>
          </a:r>
          <a:r>
            <a:rPr lang="fr-FR" sz="1100" kern="1200" dirty="0" err="1" smtClean="0"/>
            <a:t>analysis</a:t>
          </a:r>
          <a:endParaRPr lang="fr-FR" sz="1100" kern="1200" dirty="0"/>
        </a:p>
      </dsp:txBody>
      <dsp:txXfrm>
        <a:off x="3404073" y="2601879"/>
        <a:ext cx="739238" cy="739238"/>
      </dsp:txXfrm>
    </dsp:sp>
    <dsp:sp modelId="{9EC25CF3-AF16-454F-B8BE-57D0406BAE28}">
      <dsp:nvSpPr>
        <dsp:cNvPr id="0" name=""/>
        <dsp:cNvSpPr/>
      </dsp:nvSpPr>
      <dsp:spPr>
        <a:xfrm>
          <a:off x="1837357" y="3264929"/>
          <a:ext cx="1045440" cy="1045440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Data </a:t>
          </a:r>
          <a:r>
            <a:rPr lang="fr-FR" sz="1100" kern="1200" dirty="0" err="1" smtClean="0"/>
            <a:t>visualization</a:t>
          </a:r>
          <a:endParaRPr lang="fr-FR" sz="1100" kern="1200" dirty="0"/>
        </a:p>
      </dsp:txBody>
      <dsp:txXfrm>
        <a:off x="1990458" y="3418030"/>
        <a:ext cx="739238" cy="739238"/>
      </dsp:txXfrm>
    </dsp:sp>
    <dsp:sp modelId="{28D68A83-58B4-468E-808A-59FF177704F3}">
      <dsp:nvSpPr>
        <dsp:cNvPr id="0" name=""/>
        <dsp:cNvSpPr/>
      </dsp:nvSpPr>
      <dsp:spPr>
        <a:xfrm>
          <a:off x="423743" y="2448778"/>
          <a:ext cx="1045440" cy="1045440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Machine </a:t>
          </a:r>
          <a:r>
            <a:rPr lang="fr-FR" sz="1100" kern="1200" dirty="0" err="1" smtClean="0"/>
            <a:t>learning</a:t>
          </a:r>
          <a:endParaRPr lang="fr-FR" sz="1100" kern="1200" dirty="0"/>
        </a:p>
      </dsp:txBody>
      <dsp:txXfrm>
        <a:off x="576844" y="2601879"/>
        <a:ext cx="739238" cy="739238"/>
      </dsp:txXfrm>
    </dsp:sp>
    <dsp:sp modelId="{572B0EA9-2240-45B1-B8DA-CD9E05F6A2F0}">
      <dsp:nvSpPr>
        <dsp:cNvPr id="0" name=""/>
        <dsp:cNvSpPr/>
      </dsp:nvSpPr>
      <dsp:spPr>
        <a:xfrm>
          <a:off x="423743" y="816477"/>
          <a:ext cx="1045440" cy="1045440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Domain expertise</a:t>
          </a:r>
          <a:endParaRPr lang="fr-FR" sz="1100" kern="1200" dirty="0"/>
        </a:p>
      </dsp:txBody>
      <dsp:txXfrm>
        <a:off x="576844" y="969578"/>
        <a:ext cx="739238" cy="73923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B0FE7C-4CFE-43B7-8482-99777BA5AE48}">
      <dsp:nvSpPr>
        <dsp:cNvPr id="0" name=""/>
        <dsp:cNvSpPr/>
      </dsp:nvSpPr>
      <dsp:spPr>
        <a:xfrm>
          <a:off x="0" y="0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DADBDE-E981-4768-B45F-4A29DD533137}">
      <dsp:nvSpPr>
        <dsp:cNvPr id="0" name=""/>
        <dsp:cNvSpPr/>
      </dsp:nvSpPr>
      <dsp:spPr>
        <a:xfrm>
          <a:off x="0" y="0"/>
          <a:ext cx="2011680" cy="2011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100" kern="1200" dirty="0" smtClean="0">
              <a:solidFill>
                <a:schemeClr val="accent1"/>
              </a:solidFill>
            </a:rPr>
            <a:t>Qualitatif</a:t>
          </a:r>
          <a:endParaRPr lang="fr-FR" sz="3100" kern="1200" dirty="0">
            <a:solidFill>
              <a:schemeClr val="accent1"/>
            </a:solidFill>
          </a:endParaRPr>
        </a:p>
      </dsp:txBody>
      <dsp:txXfrm>
        <a:off x="0" y="0"/>
        <a:ext cx="2011680" cy="2011362"/>
      </dsp:txXfrm>
    </dsp:sp>
    <dsp:sp modelId="{D850163E-55B6-43D3-8E0C-F60F57C929A0}">
      <dsp:nvSpPr>
        <dsp:cNvPr id="0" name=""/>
        <dsp:cNvSpPr/>
      </dsp:nvSpPr>
      <dsp:spPr>
        <a:xfrm>
          <a:off x="2162556" y="46748"/>
          <a:ext cx="2897774" cy="934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 smtClean="0"/>
            <a:t>NOMINAL DATA</a:t>
          </a:r>
          <a:endParaRPr lang="fr-FR" sz="2000" kern="1200" dirty="0"/>
        </a:p>
      </dsp:txBody>
      <dsp:txXfrm>
        <a:off x="2162556" y="46748"/>
        <a:ext cx="2897774" cy="934969"/>
      </dsp:txXfrm>
    </dsp:sp>
    <dsp:sp modelId="{57960C16-760A-4988-B652-999361E87AF3}">
      <dsp:nvSpPr>
        <dsp:cNvPr id="0" name=""/>
        <dsp:cNvSpPr/>
      </dsp:nvSpPr>
      <dsp:spPr>
        <a:xfrm>
          <a:off x="2011680" y="981717"/>
          <a:ext cx="8046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6F36FD-2829-4633-ACAD-FC2DEF995CC7}">
      <dsp:nvSpPr>
        <dsp:cNvPr id="0" name=""/>
        <dsp:cNvSpPr/>
      </dsp:nvSpPr>
      <dsp:spPr>
        <a:xfrm>
          <a:off x="2162556" y="1028466"/>
          <a:ext cx="2375227" cy="934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 smtClean="0"/>
            <a:t>ORDINAL DATA</a:t>
          </a:r>
          <a:endParaRPr lang="fr-FR" sz="2000" kern="1200" dirty="0"/>
        </a:p>
      </dsp:txBody>
      <dsp:txXfrm>
        <a:off x="2162556" y="1028466"/>
        <a:ext cx="2375227" cy="934969"/>
      </dsp:txXfrm>
    </dsp:sp>
    <dsp:sp modelId="{E4636573-F2FB-44E6-AFD4-2329DFDDFB92}">
      <dsp:nvSpPr>
        <dsp:cNvPr id="0" name=""/>
        <dsp:cNvSpPr/>
      </dsp:nvSpPr>
      <dsp:spPr>
        <a:xfrm>
          <a:off x="2011680" y="1963435"/>
          <a:ext cx="8046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3F1861-3ADE-4EC8-90E6-45D8D4DF476A}">
      <dsp:nvSpPr>
        <dsp:cNvPr id="0" name=""/>
        <dsp:cNvSpPr/>
      </dsp:nvSpPr>
      <dsp:spPr>
        <a:xfrm>
          <a:off x="0" y="2011362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AF27D7-FED9-49C6-A0A1-C58941317A77}">
      <dsp:nvSpPr>
        <dsp:cNvPr id="0" name=""/>
        <dsp:cNvSpPr/>
      </dsp:nvSpPr>
      <dsp:spPr>
        <a:xfrm>
          <a:off x="0" y="2011362"/>
          <a:ext cx="2011680" cy="2011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100" kern="1200" dirty="0" smtClean="0">
              <a:solidFill>
                <a:schemeClr val="accent1"/>
              </a:solidFill>
            </a:rPr>
            <a:t>Quantitatif</a:t>
          </a:r>
          <a:endParaRPr lang="fr-FR" sz="3100" kern="1200" dirty="0">
            <a:solidFill>
              <a:schemeClr val="accent1"/>
            </a:solidFill>
          </a:endParaRPr>
        </a:p>
      </dsp:txBody>
      <dsp:txXfrm>
        <a:off x="0" y="2011362"/>
        <a:ext cx="2011680" cy="2011362"/>
      </dsp:txXfrm>
    </dsp:sp>
    <dsp:sp modelId="{9ACA516A-33F9-4832-8075-D2446BF1F63E}">
      <dsp:nvSpPr>
        <dsp:cNvPr id="0" name=""/>
        <dsp:cNvSpPr/>
      </dsp:nvSpPr>
      <dsp:spPr>
        <a:xfrm>
          <a:off x="2162556" y="2058110"/>
          <a:ext cx="7895844" cy="934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 smtClean="0"/>
            <a:t>DISCRETE DATA</a:t>
          </a:r>
          <a:endParaRPr lang="fr-FR" sz="2000" kern="1200" dirty="0"/>
        </a:p>
      </dsp:txBody>
      <dsp:txXfrm>
        <a:off x="2162556" y="2058110"/>
        <a:ext cx="7895844" cy="934969"/>
      </dsp:txXfrm>
    </dsp:sp>
    <dsp:sp modelId="{A3BB0274-FA56-4DDD-8091-D22B406FCF48}">
      <dsp:nvSpPr>
        <dsp:cNvPr id="0" name=""/>
        <dsp:cNvSpPr/>
      </dsp:nvSpPr>
      <dsp:spPr>
        <a:xfrm>
          <a:off x="2011680" y="2993080"/>
          <a:ext cx="8046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65157E-0931-470D-B615-9320A0208215}">
      <dsp:nvSpPr>
        <dsp:cNvPr id="0" name=""/>
        <dsp:cNvSpPr/>
      </dsp:nvSpPr>
      <dsp:spPr>
        <a:xfrm>
          <a:off x="2162556" y="3039828"/>
          <a:ext cx="7895844" cy="934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 smtClean="0"/>
            <a:t>CONTINUOUS DATA</a:t>
          </a:r>
          <a:endParaRPr lang="fr-FR" sz="2000" kern="1200" dirty="0"/>
        </a:p>
      </dsp:txBody>
      <dsp:txXfrm>
        <a:off x="2162556" y="3039828"/>
        <a:ext cx="7895844" cy="934969"/>
      </dsp:txXfrm>
    </dsp:sp>
    <dsp:sp modelId="{760B39C9-8BA1-465D-A8CE-B3DA6AAE5A8C}">
      <dsp:nvSpPr>
        <dsp:cNvPr id="0" name=""/>
        <dsp:cNvSpPr/>
      </dsp:nvSpPr>
      <dsp:spPr>
        <a:xfrm>
          <a:off x="2011680" y="3974798"/>
          <a:ext cx="8046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1A035D-0397-4749-BE88-A7AB833D1695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12600000"/>
            <a:gd name="adj2" fmla="val 162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334AAD-4218-4DD2-8642-B25BB9074FE2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9000000"/>
            <a:gd name="adj2" fmla="val 126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3E2007-355A-412E-B4D1-4F940E64B0A4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5400000"/>
            <a:gd name="adj2" fmla="val 90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834212-3906-4D0E-AB7D-797858D4B8C3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1800000"/>
            <a:gd name="adj2" fmla="val 54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054258-BD53-4411-B8A3-FDFFAABABF49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19800000"/>
            <a:gd name="adj2" fmla="val 18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31DBF2-CFDB-4109-8346-C5A41ADB50E3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16200000"/>
            <a:gd name="adj2" fmla="val 198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E75F51-4707-4C32-8DFF-00C4A54F6A40}">
      <dsp:nvSpPr>
        <dsp:cNvPr id="0" name=""/>
        <dsp:cNvSpPr/>
      </dsp:nvSpPr>
      <dsp:spPr>
        <a:xfrm>
          <a:off x="1613334" y="1408605"/>
          <a:ext cx="1493486" cy="149348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dirty="0" smtClean="0"/>
            <a:t>Data Science</a:t>
          </a:r>
          <a:endParaRPr lang="fr-FR" sz="2500" kern="1200" dirty="0"/>
        </a:p>
      </dsp:txBody>
      <dsp:txXfrm>
        <a:off x="1832050" y="1627321"/>
        <a:ext cx="1056054" cy="1056054"/>
      </dsp:txXfrm>
    </dsp:sp>
    <dsp:sp modelId="{1381DAC3-9A5A-4596-B4BE-C96A9ED8D7B6}">
      <dsp:nvSpPr>
        <dsp:cNvPr id="0" name=""/>
        <dsp:cNvSpPr/>
      </dsp:nvSpPr>
      <dsp:spPr>
        <a:xfrm>
          <a:off x="1837357" y="326"/>
          <a:ext cx="1045440" cy="1045440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Data engineering</a:t>
          </a:r>
          <a:endParaRPr lang="fr-FR" sz="1100" kern="1200" dirty="0"/>
        </a:p>
      </dsp:txBody>
      <dsp:txXfrm>
        <a:off x="1990458" y="153427"/>
        <a:ext cx="739238" cy="739238"/>
      </dsp:txXfrm>
    </dsp:sp>
    <dsp:sp modelId="{F06D5E9A-FA53-459D-9121-6FEAA97F2C00}">
      <dsp:nvSpPr>
        <dsp:cNvPr id="0" name=""/>
        <dsp:cNvSpPr/>
      </dsp:nvSpPr>
      <dsp:spPr>
        <a:xfrm>
          <a:off x="3250972" y="816477"/>
          <a:ext cx="1045440" cy="1045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err="1" smtClean="0"/>
            <a:t>Statistics</a:t>
          </a:r>
          <a:endParaRPr lang="fr-FR" sz="1100" kern="1200" dirty="0"/>
        </a:p>
      </dsp:txBody>
      <dsp:txXfrm>
        <a:off x="3404073" y="969578"/>
        <a:ext cx="739238" cy="739238"/>
      </dsp:txXfrm>
    </dsp:sp>
    <dsp:sp modelId="{D64DC72B-14C7-4B54-B2B4-A9C80685FA51}">
      <dsp:nvSpPr>
        <dsp:cNvPr id="0" name=""/>
        <dsp:cNvSpPr/>
      </dsp:nvSpPr>
      <dsp:spPr>
        <a:xfrm>
          <a:off x="3250972" y="2448778"/>
          <a:ext cx="1045440" cy="1045440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Data </a:t>
          </a:r>
          <a:r>
            <a:rPr lang="fr-FR" sz="1100" kern="1200" dirty="0" err="1" smtClean="0"/>
            <a:t>analysis</a:t>
          </a:r>
          <a:endParaRPr lang="fr-FR" sz="1100" kern="1200" dirty="0"/>
        </a:p>
      </dsp:txBody>
      <dsp:txXfrm>
        <a:off x="3404073" y="2601879"/>
        <a:ext cx="739238" cy="739238"/>
      </dsp:txXfrm>
    </dsp:sp>
    <dsp:sp modelId="{9EC25CF3-AF16-454F-B8BE-57D0406BAE28}">
      <dsp:nvSpPr>
        <dsp:cNvPr id="0" name=""/>
        <dsp:cNvSpPr/>
      </dsp:nvSpPr>
      <dsp:spPr>
        <a:xfrm>
          <a:off x="1837357" y="3264929"/>
          <a:ext cx="1045440" cy="1045440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Data </a:t>
          </a:r>
          <a:r>
            <a:rPr lang="fr-FR" sz="1100" kern="1200" dirty="0" err="1" smtClean="0"/>
            <a:t>visualization</a:t>
          </a:r>
          <a:endParaRPr lang="fr-FR" sz="1100" kern="1200" dirty="0"/>
        </a:p>
      </dsp:txBody>
      <dsp:txXfrm>
        <a:off x="1990458" y="3418030"/>
        <a:ext cx="739238" cy="739238"/>
      </dsp:txXfrm>
    </dsp:sp>
    <dsp:sp modelId="{28D68A83-58B4-468E-808A-59FF177704F3}">
      <dsp:nvSpPr>
        <dsp:cNvPr id="0" name=""/>
        <dsp:cNvSpPr/>
      </dsp:nvSpPr>
      <dsp:spPr>
        <a:xfrm>
          <a:off x="423743" y="2448778"/>
          <a:ext cx="1045440" cy="1045440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Machine </a:t>
          </a:r>
          <a:r>
            <a:rPr lang="fr-FR" sz="1100" kern="1200" dirty="0" err="1" smtClean="0"/>
            <a:t>learning</a:t>
          </a:r>
          <a:endParaRPr lang="fr-FR" sz="1100" kern="1200" dirty="0"/>
        </a:p>
      </dsp:txBody>
      <dsp:txXfrm>
        <a:off x="576844" y="2601879"/>
        <a:ext cx="739238" cy="739238"/>
      </dsp:txXfrm>
    </dsp:sp>
    <dsp:sp modelId="{572B0EA9-2240-45B1-B8DA-CD9E05F6A2F0}">
      <dsp:nvSpPr>
        <dsp:cNvPr id="0" name=""/>
        <dsp:cNvSpPr/>
      </dsp:nvSpPr>
      <dsp:spPr>
        <a:xfrm>
          <a:off x="423743" y="816477"/>
          <a:ext cx="1045440" cy="1045440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Domain expertise</a:t>
          </a:r>
          <a:endParaRPr lang="fr-FR" sz="1100" kern="1200" dirty="0"/>
        </a:p>
      </dsp:txBody>
      <dsp:txXfrm>
        <a:off x="576844" y="969578"/>
        <a:ext cx="739238" cy="73923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1A035D-0397-4749-BE88-A7AB833D1695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12600000"/>
            <a:gd name="adj2" fmla="val 162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334AAD-4218-4DD2-8642-B25BB9074FE2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9000000"/>
            <a:gd name="adj2" fmla="val 126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3E2007-355A-412E-B4D1-4F940E64B0A4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5400000"/>
            <a:gd name="adj2" fmla="val 90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834212-3906-4D0E-AB7D-797858D4B8C3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1800000"/>
            <a:gd name="adj2" fmla="val 54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054258-BD53-4411-B8A3-FDFFAABABF49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19800000"/>
            <a:gd name="adj2" fmla="val 18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31DBF2-CFDB-4109-8346-C5A41ADB50E3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16200000"/>
            <a:gd name="adj2" fmla="val 198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E75F51-4707-4C32-8DFF-00C4A54F6A40}">
      <dsp:nvSpPr>
        <dsp:cNvPr id="0" name=""/>
        <dsp:cNvSpPr/>
      </dsp:nvSpPr>
      <dsp:spPr>
        <a:xfrm>
          <a:off x="1613334" y="1408605"/>
          <a:ext cx="1493486" cy="149348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dirty="0" smtClean="0"/>
            <a:t>Data Science</a:t>
          </a:r>
          <a:endParaRPr lang="fr-FR" sz="2500" kern="1200" dirty="0"/>
        </a:p>
      </dsp:txBody>
      <dsp:txXfrm>
        <a:off x="1832050" y="1627321"/>
        <a:ext cx="1056054" cy="1056054"/>
      </dsp:txXfrm>
    </dsp:sp>
    <dsp:sp modelId="{1381DAC3-9A5A-4596-B4BE-C96A9ED8D7B6}">
      <dsp:nvSpPr>
        <dsp:cNvPr id="0" name=""/>
        <dsp:cNvSpPr/>
      </dsp:nvSpPr>
      <dsp:spPr>
        <a:xfrm>
          <a:off x="1837357" y="326"/>
          <a:ext cx="1045440" cy="1045440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Data engineering</a:t>
          </a:r>
          <a:endParaRPr lang="fr-FR" sz="1100" kern="1200" dirty="0"/>
        </a:p>
      </dsp:txBody>
      <dsp:txXfrm>
        <a:off x="1990458" y="153427"/>
        <a:ext cx="739238" cy="739238"/>
      </dsp:txXfrm>
    </dsp:sp>
    <dsp:sp modelId="{F06D5E9A-FA53-459D-9121-6FEAA97F2C00}">
      <dsp:nvSpPr>
        <dsp:cNvPr id="0" name=""/>
        <dsp:cNvSpPr/>
      </dsp:nvSpPr>
      <dsp:spPr>
        <a:xfrm>
          <a:off x="3250972" y="816477"/>
          <a:ext cx="1045440" cy="1045440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err="1" smtClean="0"/>
            <a:t>Statistics</a:t>
          </a:r>
          <a:endParaRPr lang="fr-FR" sz="1100" kern="1200" dirty="0"/>
        </a:p>
      </dsp:txBody>
      <dsp:txXfrm>
        <a:off x="3404073" y="969578"/>
        <a:ext cx="739238" cy="739238"/>
      </dsp:txXfrm>
    </dsp:sp>
    <dsp:sp modelId="{D64DC72B-14C7-4B54-B2B4-A9C80685FA51}">
      <dsp:nvSpPr>
        <dsp:cNvPr id="0" name=""/>
        <dsp:cNvSpPr/>
      </dsp:nvSpPr>
      <dsp:spPr>
        <a:xfrm>
          <a:off x="3250972" y="2448778"/>
          <a:ext cx="1045440" cy="1045440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Data </a:t>
          </a:r>
          <a:r>
            <a:rPr lang="fr-FR" sz="1100" kern="1200" dirty="0" err="1" smtClean="0"/>
            <a:t>analysis</a:t>
          </a:r>
          <a:endParaRPr lang="fr-FR" sz="1100" kern="1200" dirty="0"/>
        </a:p>
      </dsp:txBody>
      <dsp:txXfrm>
        <a:off x="3404073" y="2601879"/>
        <a:ext cx="739238" cy="739238"/>
      </dsp:txXfrm>
    </dsp:sp>
    <dsp:sp modelId="{9EC25CF3-AF16-454F-B8BE-57D0406BAE28}">
      <dsp:nvSpPr>
        <dsp:cNvPr id="0" name=""/>
        <dsp:cNvSpPr/>
      </dsp:nvSpPr>
      <dsp:spPr>
        <a:xfrm>
          <a:off x="1837357" y="3264929"/>
          <a:ext cx="1045440" cy="1045440"/>
        </a:xfrm>
        <a:prstGeom prst="ellipse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Data </a:t>
          </a:r>
          <a:r>
            <a:rPr lang="fr-FR" sz="1100" kern="1200" dirty="0" err="1" smtClean="0"/>
            <a:t>visualization</a:t>
          </a:r>
          <a:endParaRPr lang="fr-FR" sz="1100" kern="1200" dirty="0"/>
        </a:p>
      </dsp:txBody>
      <dsp:txXfrm>
        <a:off x="1990458" y="3418030"/>
        <a:ext cx="739238" cy="739238"/>
      </dsp:txXfrm>
    </dsp:sp>
    <dsp:sp modelId="{28D68A83-58B4-468E-808A-59FF177704F3}">
      <dsp:nvSpPr>
        <dsp:cNvPr id="0" name=""/>
        <dsp:cNvSpPr/>
      </dsp:nvSpPr>
      <dsp:spPr>
        <a:xfrm>
          <a:off x="423743" y="2448778"/>
          <a:ext cx="1045440" cy="1045440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Machine </a:t>
          </a:r>
          <a:r>
            <a:rPr lang="fr-FR" sz="1100" kern="1200" dirty="0" err="1" smtClean="0"/>
            <a:t>learning</a:t>
          </a:r>
          <a:endParaRPr lang="fr-FR" sz="1100" kern="1200" dirty="0"/>
        </a:p>
      </dsp:txBody>
      <dsp:txXfrm>
        <a:off x="576844" y="2601879"/>
        <a:ext cx="739238" cy="739238"/>
      </dsp:txXfrm>
    </dsp:sp>
    <dsp:sp modelId="{572B0EA9-2240-45B1-B8DA-CD9E05F6A2F0}">
      <dsp:nvSpPr>
        <dsp:cNvPr id="0" name=""/>
        <dsp:cNvSpPr/>
      </dsp:nvSpPr>
      <dsp:spPr>
        <a:xfrm>
          <a:off x="423743" y="816477"/>
          <a:ext cx="1045440" cy="1045440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Domain expertise</a:t>
          </a:r>
          <a:endParaRPr lang="fr-FR" sz="1100" kern="1200" dirty="0"/>
        </a:p>
      </dsp:txBody>
      <dsp:txXfrm>
        <a:off x="576844" y="969578"/>
        <a:ext cx="739238" cy="73923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1A035D-0397-4749-BE88-A7AB833D1695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12600000"/>
            <a:gd name="adj2" fmla="val 162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334AAD-4218-4DD2-8642-B25BB9074FE2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9000000"/>
            <a:gd name="adj2" fmla="val 126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3E2007-355A-412E-B4D1-4F940E64B0A4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5400000"/>
            <a:gd name="adj2" fmla="val 90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834212-3906-4D0E-AB7D-797858D4B8C3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1800000"/>
            <a:gd name="adj2" fmla="val 54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054258-BD53-4411-B8A3-FDFFAABABF49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19800000"/>
            <a:gd name="adj2" fmla="val 18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31DBF2-CFDB-4109-8346-C5A41ADB50E3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16200000"/>
            <a:gd name="adj2" fmla="val 198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E75F51-4707-4C32-8DFF-00C4A54F6A40}">
      <dsp:nvSpPr>
        <dsp:cNvPr id="0" name=""/>
        <dsp:cNvSpPr/>
      </dsp:nvSpPr>
      <dsp:spPr>
        <a:xfrm>
          <a:off x="1613334" y="1408605"/>
          <a:ext cx="1493486" cy="149348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dirty="0" smtClean="0"/>
            <a:t>Data Science</a:t>
          </a:r>
          <a:endParaRPr lang="fr-FR" sz="2500" kern="1200" dirty="0"/>
        </a:p>
      </dsp:txBody>
      <dsp:txXfrm>
        <a:off x="1832050" y="1627321"/>
        <a:ext cx="1056054" cy="1056054"/>
      </dsp:txXfrm>
    </dsp:sp>
    <dsp:sp modelId="{1381DAC3-9A5A-4596-B4BE-C96A9ED8D7B6}">
      <dsp:nvSpPr>
        <dsp:cNvPr id="0" name=""/>
        <dsp:cNvSpPr/>
      </dsp:nvSpPr>
      <dsp:spPr>
        <a:xfrm>
          <a:off x="1837357" y="326"/>
          <a:ext cx="1045440" cy="1045440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Data engineering</a:t>
          </a:r>
          <a:endParaRPr lang="fr-FR" sz="1100" kern="1200" dirty="0"/>
        </a:p>
      </dsp:txBody>
      <dsp:txXfrm>
        <a:off x="1990458" y="153427"/>
        <a:ext cx="739238" cy="739238"/>
      </dsp:txXfrm>
    </dsp:sp>
    <dsp:sp modelId="{F06D5E9A-FA53-459D-9121-6FEAA97F2C00}">
      <dsp:nvSpPr>
        <dsp:cNvPr id="0" name=""/>
        <dsp:cNvSpPr/>
      </dsp:nvSpPr>
      <dsp:spPr>
        <a:xfrm>
          <a:off x="3250972" y="816477"/>
          <a:ext cx="1045440" cy="1045440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err="1" smtClean="0"/>
            <a:t>Statistics</a:t>
          </a:r>
          <a:endParaRPr lang="fr-FR" sz="1100" kern="1200" dirty="0"/>
        </a:p>
      </dsp:txBody>
      <dsp:txXfrm>
        <a:off x="3404073" y="969578"/>
        <a:ext cx="739238" cy="739238"/>
      </dsp:txXfrm>
    </dsp:sp>
    <dsp:sp modelId="{D64DC72B-14C7-4B54-B2B4-A9C80685FA51}">
      <dsp:nvSpPr>
        <dsp:cNvPr id="0" name=""/>
        <dsp:cNvSpPr/>
      </dsp:nvSpPr>
      <dsp:spPr>
        <a:xfrm>
          <a:off x="3250972" y="2448778"/>
          <a:ext cx="1045440" cy="1045440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Data </a:t>
          </a:r>
          <a:r>
            <a:rPr lang="fr-FR" sz="1100" kern="1200" dirty="0" err="1" smtClean="0"/>
            <a:t>analysis</a:t>
          </a:r>
          <a:endParaRPr lang="fr-FR" sz="1100" kern="1200" dirty="0"/>
        </a:p>
      </dsp:txBody>
      <dsp:txXfrm>
        <a:off x="3404073" y="2601879"/>
        <a:ext cx="739238" cy="739238"/>
      </dsp:txXfrm>
    </dsp:sp>
    <dsp:sp modelId="{9EC25CF3-AF16-454F-B8BE-57D0406BAE28}">
      <dsp:nvSpPr>
        <dsp:cNvPr id="0" name=""/>
        <dsp:cNvSpPr/>
      </dsp:nvSpPr>
      <dsp:spPr>
        <a:xfrm>
          <a:off x="1837357" y="3264929"/>
          <a:ext cx="1045440" cy="1045440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Data </a:t>
          </a:r>
          <a:r>
            <a:rPr lang="fr-FR" sz="1100" kern="1200" dirty="0" err="1" smtClean="0"/>
            <a:t>visualization</a:t>
          </a:r>
          <a:endParaRPr lang="fr-FR" sz="1100" kern="1200" dirty="0"/>
        </a:p>
      </dsp:txBody>
      <dsp:txXfrm>
        <a:off x="1990458" y="3418030"/>
        <a:ext cx="739238" cy="739238"/>
      </dsp:txXfrm>
    </dsp:sp>
    <dsp:sp modelId="{28D68A83-58B4-468E-808A-59FF177704F3}">
      <dsp:nvSpPr>
        <dsp:cNvPr id="0" name=""/>
        <dsp:cNvSpPr/>
      </dsp:nvSpPr>
      <dsp:spPr>
        <a:xfrm>
          <a:off x="423743" y="2448778"/>
          <a:ext cx="1045440" cy="1045440"/>
        </a:xfrm>
        <a:prstGeom prst="ellipse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Machine </a:t>
          </a:r>
          <a:r>
            <a:rPr lang="fr-FR" sz="1100" kern="1200" dirty="0" err="1" smtClean="0"/>
            <a:t>learning</a:t>
          </a:r>
          <a:endParaRPr lang="fr-FR" sz="1100" kern="1200" dirty="0"/>
        </a:p>
      </dsp:txBody>
      <dsp:txXfrm>
        <a:off x="576844" y="2601879"/>
        <a:ext cx="739238" cy="739238"/>
      </dsp:txXfrm>
    </dsp:sp>
    <dsp:sp modelId="{572B0EA9-2240-45B1-B8DA-CD9E05F6A2F0}">
      <dsp:nvSpPr>
        <dsp:cNvPr id="0" name=""/>
        <dsp:cNvSpPr/>
      </dsp:nvSpPr>
      <dsp:spPr>
        <a:xfrm>
          <a:off x="423743" y="816477"/>
          <a:ext cx="1045440" cy="1045440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Domain expertise</a:t>
          </a:r>
          <a:endParaRPr lang="fr-FR" sz="1100" kern="1200" dirty="0"/>
        </a:p>
      </dsp:txBody>
      <dsp:txXfrm>
        <a:off x="576844" y="969578"/>
        <a:ext cx="739238" cy="7392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58BD60-12AF-43D4-9026-3300A536EBF2}" type="datetimeFigureOut">
              <a:rPr lang="fr-FR" smtClean="0"/>
              <a:t>15/02/2023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6ECE61-5D22-4CEE-BB8F-2ABFF35440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0851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207658" y="4334737"/>
            <a:ext cx="540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e la date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i="1"/>
            </a:lvl1pPr>
          </a:lstStyle>
          <a:p>
            <a:r>
              <a:rPr lang="en-US" dirty="0" smtClean="0"/>
              <a:t>DATASCIENCE  -  Etienne de </a:t>
            </a:r>
            <a:r>
              <a:rPr lang="en-US" dirty="0" err="1" smtClean="0"/>
              <a:t>Montalivet</a:t>
            </a:r>
            <a:endParaRPr lang="en-US" dirty="0" smtClean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0900" indent="-3429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lvl1pPr>
            <a:lvl2pPr marL="648000" indent="-288000">
              <a:spcBef>
                <a:spcPts val="6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/>
            </a:lvl2pPr>
            <a:lvl3pPr>
              <a:spcBef>
                <a:spcPts val="600"/>
              </a:spcBef>
              <a:spcAft>
                <a:spcPts val="0"/>
              </a:spcAft>
              <a:defRPr/>
            </a:lvl3pPr>
            <a:lvl4pPr>
              <a:spcBef>
                <a:spcPts val="600"/>
              </a:spcBef>
              <a:spcAft>
                <a:spcPts val="0"/>
              </a:spcAft>
              <a:defRPr/>
            </a:lvl4pPr>
            <a:lvl5pPr>
              <a:spcBef>
                <a:spcPts val="60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fr-FR" dirty="0" smtClean="0"/>
              <a:t>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33775"/>
            <a:ext cx="540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24563"/>
          </a:xfrm>
        </p:spPr>
        <p:txBody>
          <a:bodyPr/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24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291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450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fr-FR" dirty="0" smtClean="0"/>
              <a:t>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i="1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i="1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DATASCIENCE  -  Etienne de </a:t>
            </a:r>
            <a:r>
              <a:rPr lang="en-US" dirty="0" err="1" smtClean="0"/>
              <a:t>Montalivet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515419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08000" marR="0" indent="0" algn="l" defTabSz="914400" rtl="0" eaLnBrk="1" fontAlgn="auto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SzPct val="100000"/>
        <a:buFontTx/>
        <a:buNone/>
        <a:tabLst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8000" indent="-288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SzPct val="50000"/>
        <a:buFont typeface="Courier New" panose="02070309020205020404" pitchFamily="49" charset="0"/>
        <a:buChar char="o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64000" indent="-288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80000" indent="-288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96000" indent="-288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esomedata/awesome-public-datasets" TargetMode="External"/><Relationship Id="rId2" Type="http://schemas.openxmlformats.org/officeDocument/2006/relationships/hyperlink" Target="https://www.kaggle.com/dataset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data.world/datasets/open-data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mixture.html" TargetMode="External"/><Relationship Id="rId2" Type="http://schemas.openxmlformats.org/officeDocument/2006/relationships/hyperlink" Target="https://scikit-learn.org/stable/modules/naive_bayes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925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ly.com/python/" TargetMode="External"/><Relationship Id="rId2" Type="http://schemas.openxmlformats.org/officeDocument/2006/relationships/hyperlink" Target="https://matplotlib.org/stable/gallery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docs.bokeh.org/en/latest/docs/gallery.html" TargetMode="External"/><Relationship Id="rId4" Type="http://schemas.openxmlformats.org/officeDocument/2006/relationships/hyperlink" Target="https://seaborn.pydata.org/examples/index.html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chine-learning/intro-to-ml/what-is-ml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scikit-learn.org/stable/tutorial/basic/tutorial.html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cikit-learn.org/stable/modules/generated/sklearn.neighbors.KNeighborsClassifier.html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generated/sklearn.neighbors.KNeighborsClassifier.html" TargetMode="Externa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ensemble.RandomForestClassifier.html" TargetMode="External"/><Relationship Id="rId2" Type="http://schemas.openxmlformats.org/officeDocument/2006/relationships/hyperlink" Target="https://scikit-learn.org/stable/modules/ensemble.html" TargetMode="Externa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generated/sklearn.ensemble.RandomForestClassifier.html" TargetMode="Externa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model_evaluation.html#confusion-matrix" TargetMode="External"/><Relationship Id="rId7" Type="http://schemas.openxmlformats.org/officeDocument/2006/relationships/hyperlink" Target="https://scikit-learn.org/stable/modules/generated/sklearn.metrics.ConfusionMatrixDisplay.html" TargetMode="External"/><Relationship Id="rId2" Type="http://schemas.openxmlformats.org/officeDocument/2006/relationships/hyperlink" Target="https://scikit-learn.org/stable/modules/model_evaluation.html#accuracy-score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hyperlink" Target="https://scikit-learn.org/stable/modules/model_evaluation.html#receiver-operating-characteristic-roc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deep.co/data-science/2018/02/09/Understanding-the-Data-Science-Lifecycle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cikit-learn.org/stable/modules/generated/sklearn.model_selection.cross_val_score.html" TargetMode="External"/><Relationship Id="rId5" Type="http://schemas.openxmlformats.org/officeDocument/2006/relationships/hyperlink" Target="https://scikit-learn.org/stable/modules/generated/sklearn.model_selection.train_test_split.html" TargetMode="External"/><Relationship Id="rId4" Type="http://schemas.openxmlformats.org/officeDocument/2006/relationships/hyperlink" Target="https://scikit-learn.org/stable/modules/cross_validation.html#cross-validation-evaluating-estimator-performance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rid_search.html#grid-search" TargetMode="External"/><Relationship Id="rId2" Type="http://schemas.openxmlformats.org/officeDocument/2006/relationships/hyperlink" Target="https://scikit-learn.org/stable/modules/preprocessing.html#preprocessing-scaler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cikit-learn.org/stable/modules/generated/sklearn.model_selection.GridSearchCV.html" TargetMode="External"/><Relationship Id="rId5" Type="http://schemas.openxmlformats.org/officeDocument/2006/relationships/hyperlink" Target="https://scikit-learn.org/stable/modules/generated/sklearn.preprocessing.StandardScaler.html" TargetMode="External"/><Relationship Id="rId4" Type="http://schemas.openxmlformats.org/officeDocument/2006/relationships/hyperlink" Target="https://scikit-learn.org/stable/modules/cross_validation.html#cross-validation-evaluating-estimator-performance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mtClean="0"/>
              <a:t>Datascience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smtClean="0"/>
              <a:t>Exploitation de la donnée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7508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</a:t>
            </a:r>
            <a:r>
              <a:rPr lang="fr-FR" dirty="0" smtClean="0"/>
              <a:t>ython – basic librairies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pic>
        <p:nvPicPr>
          <p:cNvPr id="1028" name="Picture 4" descr="Fichier:NumPy logo 2020.svg — Wikipé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035" y="1515762"/>
            <a:ext cx="5713104" cy="257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le:Pandas logo.svg - Wikimedia Comm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824" y="3781240"/>
            <a:ext cx="5889526" cy="2381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2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Data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Let’s</a:t>
            </a:r>
            <a:r>
              <a:rPr lang="fr-FR" dirty="0" smtClean="0"/>
              <a:t> code !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graphicFrame>
        <p:nvGraphicFramePr>
          <p:cNvPr id="7" name="Espace réservé du contenu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0742485"/>
              </p:ext>
            </p:extLst>
          </p:nvPr>
        </p:nvGraphicFramePr>
        <p:xfrm>
          <a:off x="6966226" y="1717259"/>
          <a:ext cx="4720156" cy="43106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391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types de données</a:t>
            </a:r>
            <a:endParaRPr lang="fr-FR" dirty="0"/>
          </a:p>
        </p:txBody>
      </p:sp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2475433"/>
              </p:ext>
            </p:extLst>
          </p:nvPr>
        </p:nvGraphicFramePr>
        <p:xfrm>
          <a:off x="1096963" y="1846263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6470469" y="1950720"/>
            <a:ext cx="41714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Tx/>
              <a:buChar char="-"/>
            </a:pPr>
            <a:r>
              <a:rPr lang="fr-FR" sz="1600" dirty="0" smtClean="0">
                <a:solidFill>
                  <a:schemeClr val="accent6">
                    <a:lumMod val="50000"/>
                  </a:schemeClr>
                </a:solidFill>
              </a:rPr>
              <a:t>Genre </a:t>
            </a:r>
            <a:r>
              <a:rPr lang="fr-FR" sz="1600" dirty="0">
                <a:solidFill>
                  <a:schemeClr val="accent6">
                    <a:lumMod val="50000"/>
                  </a:schemeClr>
                </a:solidFill>
              </a:rPr>
              <a:t>(homme, </a:t>
            </a:r>
            <a:r>
              <a:rPr lang="fr-FR" sz="1600" dirty="0" smtClean="0">
                <a:solidFill>
                  <a:schemeClr val="accent6">
                    <a:lumMod val="50000"/>
                  </a:schemeClr>
                </a:solidFill>
              </a:rPr>
              <a:t>femme)</a:t>
            </a:r>
          </a:p>
          <a:p>
            <a:pPr marL="285750" lvl="0" indent="-285750">
              <a:buFontTx/>
              <a:buChar char="-"/>
            </a:pPr>
            <a:r>
              <a:rPr lang="fr-FR" sz="1600" dirty="0" smtClean="0">
                <a:solidFill>
                  <a:schemeClr val="accent6">
                    <a:lumMod val="50000"/>
                  </a:schemeClr>
                </a:solidFill>
              </a:rPr>
              <a:t>Couleur </a:t>
            </a:r>
            <a:r>
              <a:rPr lang="fr-FR" sz="1600" dirty="0">
                <a:solidFill>
                  <a:schemeClr val="accent6">
                    <a:lumMod val="50000"/>
                  </a:schemeClr>
                </a:solidFill>
              </a:rPr>
              <a:t>de cheveux (blond, brun, roux</a:t>
            </a:r>
            <a:r>
              <a:rPr lang="fr-FR" sz="1600" dirty="0" smtClean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  <a:p>
            <a:pPr marL="285750" lvl="0" indent="-285750">
              <a:buFontTx/>
              <a:buChar char="-"/>
            </a:pPr>
            <a:r>
              <a:rPr lang="fr-FR" sz="1600" dirty="0" smtClean="0">
                <a:solidFill>
                  <a:schemeClr val="accent6">
                    <a:lumMod val="50000"/>
                  </a:schemeClr>
                </a:solidFill>
              </a:rPr>
              <a:t>Pays d’origine (France, Allemagne, …)</a:t>
            </a:r>
            <a:endParaRPr lang="fr-FR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6470469" y="2916951"/>
            <a:ext cx="4615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Tx/>
              <a:buChar char="-"/>
            </a:pPr>
            <a:r>
              <a:rPr lang="fr-FR" sz="1600" dirty="0" smtClean="0">
                <a:solidFill>
                  <a:schemeClr val="accent6">
                    <a:lumMod val="50000"/>
                  </a:schemeClr>
                </a:solidFill>
              </a:rPr>
              <a:t>Classement sportif (1</a:t>
            </a:r>
            <a:r>
              <a:rPr lang="fr-FR" sz="1600" baseline="30000" dirty="0" smtClean="0">
                <a:solidFill>
                  <a:schemeClr val="accent6">
                    <a:lumMod val="50000"/>
                  </a:schemeClr>
                </a:solidFill>
              </a:rPr>
              <a:t>er</a:t>
            </a:r>
            <a:r>
              <a:rPr lang="fr-FR" sz="1600" dirty="0" smtClean="0">
                <a:solidFill>
                  <a:schemeClr val="accent6">
                    <a:lumMod val="50000"/>
                  </a:schemeClr>
                </a:solidFill>
              </a:rPr>
              <a:t>, 2</a:t>
            </a:r>
            <a:r>
              <a:rPr lang="fr-FR" sz="1600" baseline="30000" dirty="0" smtClean="0">
                <a:solidFill>
                  <a:schemeClr val="accent6">
                    <a:lumMod val="50000"/>
                  </a:schemeClr>
                </a:solidFill>
              </a:rPr>
              <a:t>ème</a:t>
            </a:r>
            <a:r>
              <a:rPr lang="fr-FR" sz="1600" dirty="0" smtClean="0">
                <a:solidFill>
                  <a:schemeClr val="accent6">
                    <a:lumMod val="50000"/>
                  </a:schemeClr>
                </a:solidFill>
              </a:rPr>
              <a:t>,…)</a:t>
            </a:r>
          </a:p>
          <a:p>
            <a:pPr marL="285750" lvl="0" indent="-285750">
              <a:buFontTx/>
              <a:buChar char="-"/>
            </a:pPr>
            <a:r>
              <a:rPr lang="fr-FR" sz="1600" dirty="0" smtClean="0">
                <a:solidFill>
                  <a:schemeClr val="accent6">
                    <a:lumMod val="50000"/>
                  </a:schemeClr>
                </a:solidFill>
              </a:rPr>
              <a:t>Note d’examen (12/20, 14/20, …)</a:t>
            </a:r>
          </a:p>
          <a:p>
            <a:pPr marL="285750" lvl="0" indent="-285750">
              <a:buFontTx/>
              <a:buChar char="-"/>
            </a:pPr>
            <a:r>
              <a:rPr lang="fr-FR" sz="1600" dirty="0" smtClean="0">
                <a:solidFill>
                  <a:schemeClr val="accent6">
                    <a:lumMod val="50000"/>
                  </a:schemeClr>
                </a:solidFill>
              </a:rPr>
              <a:t>Expérience professionnelle (junior, mode, senior)</a:t>
            </a:r>
            <a:endParaRPr lang="fr-FR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470469" y="3883182"/>
            <a:ext cx="4789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Tx/>
              <a:buChar char="-"/>
            </a:pPr>
            <a:r>
              <a:rPr lang="fr-FR" sz="1600" dirty="0" smtClean="0">
                <a:solidFill>
                  <a:schemeClr val="accent6">
                    <a:lumMod val="50000"/>
                  </a:schemeClr>
                </a:solidFill>
              </a:rPr>
              <a:t>Nombre d’étudiants dans une classe</a:t>
            </a:r>
          </a:p>
          <a:p>
            <a:pPr marL="285750" lvl="0" indent="-285750">
              <a:buFontTx/>
              <a:buChar char="-"/>
            </a:pPr>
            <a:r>
              <a:rPr lang="fr-FR" sz="1600" dirty="0" smtClean="0">
                <a:solidFill>
                  <a:schemeClr val="accent6">
                    <a:lumMod val="50000"/>
                  </a:schemeClr>
                </a:solidFill>
              </a:rPr>
              <a:t>Nombre d’employés d’une boîte</a:t>
            </a:r>
          </a:p>
          <a:p>
            <a:pPr marL="285750" lvl="0" indent="-285750">
              <a:buFontTx/>
              <a:buChar char="-"/>
            </a:pPr>
            <a:r>
              <a:rPr lang="fr-FR" sz="1600" dirty="0" smtClean="0">
                <a:solidFill>
                  <a:schemeClr val="accent6">
                    <a:lumMod val="50000"/>
                  </a:schemeClr>
                </a:solidFill>
              </a:rPr>
              <a:t>Nombre de </a:t>
            </a:r>
            <a:r>
              <a:rPr lang="fr-FR" sz="1600" dirty="0" err="1" smtClean="0">
                <a:solidFill>
                  <a:schemeClr val="accent6">
                    <a:lumMod val="50000"/>
                  </a:schemeClr>
                </a:solidFill>
              </a:rPr>
              <a:t>likes</a:t>
            </a:r>
            <a:r>
              <a:rPr lang="fr-FR" sz="1600" dirty="0" smtClean="0">
                <a:solidFill>
                  <a:schemeClr val="accent6">
                    <a:lumMod val="50000"/>
                  </a:schemeClr>
                </a:solidFill>
              </a:rPr>
              <a:t> Facebook</a:t>
            </a:r>
            <a:endParaRPr lang="fr-FR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6470469" y="4876085"/>
            <a:ext cx="4789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Tx/>
              <a:buChar char="-"/>
            </a:pPr>
            <a:r>
              <a:rPr lang="fr-FR" sz="1600" dirty="0" smtClean="0">
                <a:solidFill>
                  <a:schemeClr val="accent6">
                    <a:lumMod val="50000"/>
                  </a:schemeClr>
                </a:solidFill>
              </a:rPr>
              <a:t>Vitesse de voitures sur une route</a:t>
            </a:r>
          </a:p>
          <a:p>
            <a:pPr marL="285750" lvl="0" indent="-285750">
              <a:buFontTx/>
              <a:buChar char="-"/>
            </a:pPr>
            <a:r>
              <a:rPr lang="fr-FR" sz="1600" dirty="0" smtClean="0">
                <a:solidFill>
                  <a:schemeClr val="accent6">
                    <a:lumMod val="50000"/>
                  </a:schemeClr>
                </a:solidFill>
              </a:rPr>
              <a:t>Température d’ébullition de l’eau </a:t>
            </a:r>
          </a:p>
          <a:p>
            <a:pPr marL="285750" lvl="0" indent="-285750">
              <a:buFontTx/>
              <a:buChar char="-"/>
            </a:pPr>
            <a:r>
              <a:rPr lang="fr-FR" sz="1600" dirty="0" smtClean="0">
                <a:solidFill>
                  <a:schemeClr val="accent6">
                    <a:lumMod val="50000"/>
                  </a:schemeClr>
                </a:solidFill>
              </a:rPr>
              <a:t>Taille d’individus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60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1B0FE7C-4CFE-43B7-8482-99777BA5AE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01B0FE7C-4CFE-43B7-8482-99777BA5AE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DADBDE-E981-4768-B45F-4A29DD5331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2FDADBDE-E981-4768-B45F-4A29DD5331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C3F1861-3ADE-4EC8-90E6-45D8D4DF47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7C3F1861-3ADE-4EC8-90E6-45D8D4DF47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6AF27D7-FED9-49C6-A0A1-C58941317A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66AF27D7-FED9-49C6-A0A1-C58941317A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7960C16-760A-4988-B652-999361E87A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57960C16-760A-4988-B652-999361E87A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850163E-55B6-43D3-8E0C-F60F57C929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D850163E-55B6-43D3-8E0C-F60F57C929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4636573-F2FB-44E6-AFD4-2329DFDDFB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graphicEl>
                                              <a:dgm id="{E4636573-F2FB-44E6-AFD4-2329DFDDFB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46F36FD-2829-4633-ACAD-FC2DEF995C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graphicEl>
                                              <a:dgm id="{346F36FD-2829-4633-ACAD-FC2DEF995C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BB0274-FA56-4DDD-8091-D22B406FCF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graphicEl>
                                              <a:dgm id="{A3BB0274-FA56-4DDD-8091-D22B406FCF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ACA516A-33F9-4832-8075-D2446BF1F6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graphicEl>
                                              <a:dgm id="{9ACA516A-33F9-4832-8075-D2446BF1F6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60B39C9-8BA1-465D-A8CE-B3DA6AAE5A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graphicEl>
                                              <a:dgm id="{760B39C9-8BA1-465D-A8CE-B3DA6AAE5A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565157E-0931-470D-B615-9320A02082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graphicEl>
                                              <a:dgm id="{2565157E-0931-470D-B615-9320A02082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One"/>
        </p:bldSub>
      </p:bldGraphic>
      <p:bldP spid="6" grpId="0"/>
      <p:bldP spid="7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Open </a:t>
            </a:r>
            <a:r>
              <a:rPr lang="fr-FR" dirty="0" err="1" smtClean="0"/>
              <a:t>Datasets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8000" indent="0">
              <a:buNone/>
            </a:pPr>
            <a:r>
              <a:rPr lang="fr-FR" dirty="0" smtClean="0"/>
              <a:t>Multiple </a:t>
            </a:r>
            <a:r>
              <a:rPr lang="fr-FR" dirty="0" err="1" smtClean="0"/>
              <a:t>websites</a:t>
            </a:r>
            <a:r>
              <a:rPr lang="fr-FR" dirty="0" smtClean="0"/>
              <a:t> </a:t>
            </a:r>
            <a:r>
              <a:rPr lang="fr-FR" dirty="0" err="1" smtClean="0"/>
              <a:t>offers</a:t>
            </a:r>
            <a:r>
              <a:rPr lang="fr-FR" dirty="0" smtClean="0"/>
              <a:t> open </a:t>
            </a:r>
            <a:r>
              <a:rPr lang="fr-FR" dirty="0" err="1" smtClean="0"/>
              <a:t>datasets</a:t>
            </a:r>
            <a:r>
              <a:rPr lang="fr-FR" dirty="0" smtClean="0"/>
              <a:t> to </a:t>
            </a:r>
            <a:r>
              <a:rPr lang="fr-FR" dirty="0" err="1" smtClean="0"/>
              <a:t>work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/>
              <a:t>:</a:t>
            </a:r>
            <a:endParaRPr lang="fr-F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fr-FR" dirty="0" err="1" smtClean="0">
                <a:hlinkClick r:id="rId2"/>
              </a:rPr>
              <a:t>Kaggle</a:t>
            </a:r>
            <a:endParaRPr lang="fr-F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fr-FR" dirty="0" err="1" smtClean="0">
                <a:hlinkClick r:id="rId3"/>
              </a:rPr>
              <a:t>Awesome</a:t>
            </a:r>
            <a:r>
              <a:rPr lang="fr-FR" dirty="0" smtClean="0">
                <a:hlinkClick r:id="rId3"/>
              </a:rPr>
              <a:t> Public </a:t>
            </a:r>
            <a:r>
              <a:rPr lang="fr-FR" dirty="0" err="1" smtClean="0">
                <a:hlinkClick r:id="rId3"/>
              </a:rPr>
              <a:t>Datasets</a:t>
            </a:r>
            <a:r>
              <a:rPr lang="fr-FR" dirty="0" smtClean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 smtClean="0">
                <a:hlinkClick r:id="rId4"/>
              </a:rPr>
              <a:t>Data World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108000" indent="0">
              <a:buNone/>
            </a:pP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datasets</a:t>
            </a:r>
            <a:r>
              <a:rPr lang="fr-FR" dirty="0" smtClean="0"/>
              <a:t> are </a:t>
            </a:r>
            <a:r>
              <a:rPr lang="fr-FR" dirty="0" err="1" smtClean="0"/>
              <a:t>very</a:t>
            </a:r>
            <a:r>
              <a:rPr lang="fr-FR" dirty="0" smtClean="0"/>
              <a:t> </a:t>
            </a:r>
            <a:r>
              <a:rPr lang="fr-FR" dirty="0" err="1" smtClean="0"/>
              <a:t>famous</a:t>
            </a:r>
            <a:r>
              <a:rPr lang="fr-FR" dirty="0" smtClean="0"/>
              <a:t> and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find</a:t>
            </a:r>
            <a:r>
              <a:rPr lang="fr-FR" dirty="0" smtClean="0"/>
              <a:t> a lot of </a:t>
            </a:r>
            <a:r>
              <a:rPr lang="fr-FR" dirty="0" err="1" smtClean="0"/>
              <a:t>examples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dirty="0" smtClean="0"/>
              <a:t> on </a:t>
            </a:r>
            <a:r>
              <a:rPr lang="fr-FR" dirty="0" err="1" smtClean="0"/>
              <a:t>them</a:t>
            </a:r>
            <a:r>
              <a:rPr lang="fr-FR" dirty="0" smtClean="0"/>
              <a:t>:</a:t>
            </a:r>
          </a:p>
          <a:p>
            <a:r>
              <a:rPr lang="fr-FR" dirty="0"/>
              <a:t>Boston </a:t>
            </a:r>
            <a:r>
              <a:rPr lang="fr-FR" dirty="0" err="1"/>
              <a:t>Housing</a:t>
            </a:r>
            <a:r>
              <a:rPr lang="fr-FR" dirty="0"/>
              <a:t> </a:t>
            </a:r>
            <a:r>
              <a:rPr lang="fr-FR" dirty="0" err="1" smtClean="0"/>
              <a:t>dataset</a:t>
            </a:r>
            <a:endParaRPr lang="fr-FR" dirty="0"/>
          </a:p>
          <a:p>
            <a:r>
              <a:rPr lang="fr-FR" dirty="0" smtClean="0"/>
              <a:t>IRIS </a:t>
            </a:r>
            <a:r>
              <a:rPr lang="fr-FR" dirty="0" err="1" smtClean="0"/>
              <a:t>dataset</a:t>
            </a:r>
            <a:endParaRPr lang="fr-FR" dirty="0" smtClean="0"/>
          </a:p>
          <a:p>
            <a:r>
              <a:rPr lang="fr-FR" dirty="0" smtClean="0"/>
              <a:t>MNIST </a:t>
            </a:r>
            <a:r>
              <a:rPr lang="fr-FR" dirty="0" err="1" smtClean="0"/>
              <a:t>dataset</a:t>
            </a:r>
            <a:endParaRPr lang="fr-FR" dirty="0" smtClean="0"/>
          </a:p>
          <a:p>
            <a:r>
              <a:rPr lang="fr-FR" dirty="0" smtClean="0"/>
              <a:t>…</a:t>
            </a:r>
            <a:r>
              <a:rPr lang="fr-FR" dirty="0"/>
              <a:t/>
            </a:r>
            <a:br>
              <a:rPr lang="fr-FR" dirty="0"/>
            </a:br>
            <a:endParaRPr lang="fr-FR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  <p:pic>
        <p:nvPicPr>
          <p:cNvPr id="8194" name="Picture 2" descr="Kaggle — Wikipé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598" y="2261061"/>
            <a:ext cx="2110860" cy="81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e 7"/>
          <p:cNvGrpSpPr/>
          <p:nvPr/>
        </p:nvGrpSpPr>
        <p:grpSpPr>
          <a:xfrm>
            <a:off x="5522536" y="4258634"/>
            <a:ext cx="4377922" cy="1818100"/>
            <a:chOff x="5522536" y="4009252"/>
            <a:chExt cx="4377922" cy="1818100"/>
          </a:xfrm>
        </p:grpSpPr>
        <p:pic>
          <p:nvPicPr>
            <p:cNvPr id="8196" name="Picture 4" descr="Data Science Example - Iris dataset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2537" y="4189494"/>
              <a:ext cx="4377921" cy="16378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ZoneTexte 6"/>
            <p:cNvSpPr txBox="1"/>
            <p:nvPr/>
          </p:nvSpPr>
          <p:spPr>
            <a:xfrm>
              <a:off x="5522536" y="4009252"/>
              <a:ext cx="4377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i="1" dirty="0" smtClean="0"/>
                <a:t>IRIS </a:t>
              </a:r>
              <a:r>
                <a:rPr lang="fr-FR" sz="1200" i="1" dirty="0" err="1" smtClean="0"/>
                <a:t>dataset</a:t>
              </a:r>
              <a:r>
                <a:rPr lang="fr-FR" sz="1200" i="1" dirty="0" smtClean="0"/>
                <a:t> images</a:t>
              </a:r>
              <a:endParaRPr lang="fr-FR" sz="12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7024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Statistics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Some</a:t>
            </a:r>
            <a:r>
              <a:rPr lang="fr-FR" dirty="0" smtClean="0"/>
              <a:t> concepts to </a:t>
            </a:r>
            <a:r>
              <a:rPr lang="fr-FR" dirty="0" err="1" smtClean="0"/>
              <a:t>understand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graphicFrame>
        <p:nvGraphicFramePr>
          <p:cNvPr id="7" name="Espace réservé du contenu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3540060"/>
              </p:ext>
            </p:extLst>
          </p:nvPr>
        </p:nvGraphicFramePr>
        <p:xfrm>
          <a:off x="6966226" y="1717259"/>
          <a:ext cx="4720156" cy="43106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097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Statistical</a:t>
            </a:r>
            <a:r>
              <a:rPr lang="fr-FR" dirty="0" smtClean="0"/>
              <a:t> </a:t>
            </a:r>
            <a:r>
              <a:rPr lang="fr-FR" dirty="0" err="1" smtClean="0"/>
              <a:t>sampling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97280" y="2590800"/>
            <a:ext cx="10058400" cy="2485777"/>
          </a:xfrm>
        </p:spPr>
        <p:txBody>
          <a:bodyPr/>
          <a:lstStyle/>
          <a:p>
            <a:pPr marL="108000" indent="0">
              <a:buNone/>
            </a:pPr>
            <a:r>
              <a:rPr lang="fr-FR" sz="1800" b="1" dirty="0" smtClean="0"/>
              <a:t>Population: </a:t>
            </a:r>
            <a:r>
              <a:rPr lang="fr-FR" sz="1800" dirty="0" err="1" smtClean="0"/>
              <a:t>whole</a:t>
            </a:r>
            <a:r>
              <a:rPr lang="fr-FR" sz="1800" dirty="0" smtClean="0"/>
              <a:t> data, </a:t>
            </a:r>
            <a:r>
              <a:rPr lang="fr-FR" sz="1800" dirty="0" err="1" smtClean="0"/>
              <a:t>often</a:t>
            </a:r>
            <a:r>
              <a:rPr lang="fr-FR" sz="1800" dirty="0" smtClean="0"/>
              <a:t> not </a:t>
            </a:r>
            <a:r>
              <a:rPr lang="fr-FR" sz="1800" dirty="0" err="1" smtClean="0"/>
              <a:t>available</a:t>
            </a:r>
            <a:endParaRPr lang="fr-FR" sz="1800" dirty="0" smtClean="0"/>
          </a:p>
          <a:p>
            <a:pPr lvl="1" indent="-342900"/>
            <a:r>
              <a:rPr lang="fr-FR" sz="1600" dirty="0" smtClean="0"/>
              <a:t>Cancer images of </a:t>
            </a:r>
            <a:r>
              <a:rPr lang="fr-FR" sz="1600" dirty="0" err="1" smtClean="0"/>
              <a:t>europeean</a:t>
            </a:r>
            <a:r>
              <a:rPr lang="fr-FR" sz="1600" dirty="0" smtClean="0"/>
              <a:t> people </a:t>
            </a:r>
            <a:r>
              <a:rPr lang="fr-FR" sz="1600" dirty="0" err="1" smtClean="0"/>
              <a:t>under</a:t>
            </a:r>
            <a:r>
              <a:rPr lang="fr-FR" sz="1600" dirty="0" smtClean="0"/>
              <a:t> 30</a:t>
            </a:r>
          </a:p>
          <a:p>
            <a:pPr lvl="1" indent="-342900"/>
            <a:r>
              <a:rPr lang="fr-FR" sz="1600" dirty="0" smtClean="0"/>
              <a:t>Clicks positions on amazon.com</a:t>
            </a:r>
          </a:p>
          <a:p>
            <a:pPr marL="450900" indent="-34290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108000" indent="0">
              <a:buNone/>
            </a:pPr>
            <a:r>
              <a:rPr lang="fr-FR" sz="1800" b="1" dirty="0" err="1" smtClean="0"/>
              <a:t>Sample</a:t>
            </a:r>
            <a:r>
              <a:rPr lang="fr-FR" sz="1800" dirty="0" smtClean="0"/>
              <a:t>: part of the population</a:t>
            </a:r>
          </a:p>
          <a:p>
            <a:pPr lvl="1" indent="-342900"/>
            <a:r>
              <a:rPr lang="fr-FR" sz="1600" dirty="0" smtClean="0"/>
              <a:t>Cancer images </a:t>
            </a:r>
            <a:r>
              <a:rPr lang="fr-FR" sz="1600" dirty="0" err="1" smtClean="0"/>
              <a:t>from</a:t>
            </a:r>
            <a:r>
              <a:rPr lang="fr-FR" sz="1600" dirty="0" smtClean="0"/>
              <a:t> a </a:t>
            </a:r>
            <a:r>
              <a:rPr lang="fr-FR" sz="1600" dirty="0" err="1" smtClean="0"/>
              <a:t>hospital</a:t>
            </a:r>
            <a:r>
              <a:rPr lang="fr-FR" sz="1600" dirty="0" smtClean="0"/>
              <a:t> in Berlin</a:t>
            </a:r>
          </a:p>
          <a:p>
            <a:pPr lvl="1" indent="-342900"/>
            <a:r>
              <a:rPr lang="fr-FR" sz="1600" dirty="0" smtClean="0"/>
              <a:t>Clicks positions on amazon.com in </a:t>
            </a:r>
            <a:r>
              <a:rPr lang="fr-FR" sz="1600" dirty="0" err="1" smtClean="0"/>
              <a:t>February</a:t>
            </a:r>
            <a:r>
              <a:rPr lang="fr-FR" sz="1600" dirty="0" smtClean="0"/>
              <a:t> 2020</a:t>
            </a:r>
          </a:p>
          <a:p>
            <a:pPr marL="450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450900" indent="-34290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450900" indent="-34290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5002935" y="5414632"/>
            <a:ext cx="2247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DOMAIN EXPERTISE !</a:t>
            </a:r>
            <a:endParaRPr lang="fr-FR" b="1" dirty="0"/>
          </a:p>
        </p:txBody>
      </p:sp>
      <p:grpSp>
        <p:nvGrpSpPr>
          <p:cNvPr id="10" name="Groupe 9"/>
          <p:cNvGrpSpPr/>
          <p:nvPr/>
        </p:nvGrpSpPr>
        <p:grpSpPr>
          <a:xfrm>
            <a:off x="7908244" y="5068496"/>
            <a:ext cx="1045440" cy="1045440"/>
            <a:chOff x="423743" y="816477"/>
            <a:chExt cx="1045440" cy="1045440"/>
          </a:xfrm>
          <a:solidFill>
            <a:schemeClr val="accent1"/>
          </a:solidFill>
        </p:grpSpPr>
        <p:sp>
          <p:nvSpPr>
            <p:cNvPr id="11" name="Ellipse 10"/>
            <p:cNvSpPr/>
            <p:nvPr/>
          </p:nvSpPr>
          <p:spPr>
            <a:xfrm>
              <a:off x="423743" y="816477"/>
              <a:ext cx="1045440" cy="1045440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Ellipse 4"/>
            <p:cNvSpPr txBox="1"/>
            <p:nvPr/>
          </p:nvSpPr>
          <p:spPr>
            <a:xfrm>
              <a:off x="576844" y="969578"/>
              <a:ext cx="739238" cy="73923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100" kern="1200" dirty="0" smtClean="0"/>
                <a:t>Domain expertise</a:t>
              </a:r>
              <a:endParaRPr lang="fr-FR" sz="1100" kern="1200" dirty="0"/>
            </a:p>
          </p:txBody>
        </p:sp>
      </p:grpSp>
      <p:grpSp>
        <p:nvGrpSpPr>
          <p:cNvPr id="14" name="Groupe 13"/>
          <p:cNvGrpSpPr/>
          <p:nvPr/>
        </p:nvGrpSpPr>
        <p:grpSpPr>
          <a:xfrm>
            <a:off x="3241489" y="5076578"/>
            <a:ext cx="1045440" cy="1045440"/>
            <a:chOff x="423743" y="816477"/>
            <a:chExt cx="1045440" cy="1045440"/>
          </a:xfrm>
          <a:solidFill>
            <a:schemeClr val="accent1"/>
          </a:solidFill>
        </p:grpSpPr>
        <p:sp>
          <p:nvSpPr>
            <p:cNvPr id="15" name="Ellipse 14"/>
            <p:cNvSpPr/>
            <p:nvPr/>
          </p:nvSpPr>
          <p:spPr>
            <a:xfrm>
              <a:off x="423743" y="816477"/>
              <a:ext cx="1045440" cy="1045440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Ellipse 4"/>
            <p:cNvSpPr txBox="1"/>
            <p:nvPr/>
          </p:nvSpPr>
          <p:spPr>
            <a:xfrm>
              <a:off x="576844" y="969578"/>
              <a:ext cx="739238" cy="73923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100" kern="1200" dirty="0" smtClean="0"/>
                <a:t>Domain expertise</a:t>
              </a:r>
              <a:endParaRPr lang="fr-FR" sz="1100" kern="1200" dirty="0"/>
            </a:p>
          </p:txBody>
        </p:sp>
      </p:grpSp>
      <p:sp>
        <p:nvSpPr>
          <p:cNvPr id="9" name="ZoneTexte 8"/>
          <p:cNvSpPr txBox="1"/>
          <p:nvPr/>
        </p:nvSpPr>
        <p:spPr>
          <a:xfrm>
            <a:off x="1" y="179136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Are </a:t>
            </a:r>
            <a:r>
              <a:rPr lang="fr-FR" b="1" dirty="0" err="1"/>
              <a:t>my</a:t>
            </a:r>
            <a:r>
              <a:rPr lang="fr-FR" b="1" dirty="0"/>
              <a:t> data </a:t>
            </a:r>
            <a:r>
              <a:rPr lang="fr-FR" b="1" dirty="0" err="1">
                <a:solidFill>
                  <a:schemeClr val="accent1"/>
                </a:solidFill>
              </a:rPr>
              <a:t>representative</a:t>
            </a:r>
            <a:r>
              <a:rPr lang="fr-FR" b="1" dirty="0"/>
              <a:t> of the population ?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21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1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Descriptive </a:t>
            </a:r>
            <a:r>
              <a:rPr lang="fr-FR" dirty="0" err="1" smtClean="0"/>
              <a:t>statistics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8000" indent="0">
              <a:spcAft>
                <a:spcPts val="600"/>
              </a:spcAft>
              <a:buNone/>
            </a:pPr>
            <a:r>
              <a:rPr lang="fr-FR" dirty="0" err="1" smtClean="0"/>
              <a:t>Many</a:t>
            </a:r>
            <a:r>
              <a:rPr lang="fr-FR" dirty="0" smtClean="0"/>
              <a:t> </a:t>
            </a:r>
            <a:r>
              <a:rPr lang="fr-FR" dirty="0" err="1" smtClean="0"/>
              <a:t>statistical</a:t>
            </a:r>
            <a:r>
              <a:rPr lang="fr-FR" dirty="0" smtClean="0"/>
              <a:t> </a:t>
            </a:r>
            <a:r>
              <a:rPr lang="fr-FR" dirty="0" err="1" smtClean="0"/>
              <a:t>features</a:t>
            </a:r>
            <a:r>
              <a:rPr lang="fr-FR" dirty="0" smtClean="0"/>
              <a:t>/</a:t>
            </a:r>
            <a:r>
              <a:rPr lang="fr-FR" dirty="0" err="1" smtClean="0"/>
              <a:t>characteristics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extracted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data to </a:t>
            </a:r>
            <a:r>
              <a:rPr lang="fr-FR" dirty="0" err="1" smtClean="0"/>
              <a:t>improve</a:t>
            </a:r>
            <a:r>
              <a:rPr lang="fr-FR" dirty="0" smtClean="0"/>
              <a:t> </a:t>
            </a:r>
            <a:r>
              <a:rPr lang="fr-FR" dirty="0" err="1" smtClean="0"/>
              <a:t>our</a:t>
            </a:r>
            <a:r>
              <a:rPr lang="fr-FR" dirty="0" smtClean="0"/>
              <a:t> </a:t>
            </a:r>
            <a:r>
              <a:rPr lang="fr-FR" dirty="0" err="1" smtClean="0"/>
              <a:t>understanding</a:t>
            </a:r>
            <a:r>
              <a:rPr lang="fr-FR" dirty="0" smtClean="0"/>
              <a:t>:</a:t>
            </a:r>
          </a:p>
          <a:p>
            <a:pPr marL="648000" indent="-288000">
              <a:buFont typeface="Arial" panose="020B0604020202020204" pitchFamily="34" charset="0"/>
              <a:buChar char="•"/>
            </a:pPr>
            <a:r>
              <a:rPr lang="fr-FR" dirty="0" err="1"/>
              <a:t>m</a:t>
            </a:r>
            <a:r>
              <a:rPr lang="fr-FR" dirty="0" err="1" smtClean="0"/>
              <a:t>ean</a:t>
            </a:r>
            <a:endParaRPr lang="fr-FR" dirty="0" smtClean="0"/>
          </a:p>
          <a:p>
            <a:pPr marL="648000" indent="-288000">
              <a:buFont typeface="Arial" panose="020B0604020202020204" pitchFamily="34" charset="0"/>
              <a:buChar char="•"/>
            </a:pPr>
            <a:r>
              <a:rPr lang="fr-FR" dirty="0" err="1"/>
              <a:t>m</a:t>
            </a:r>
            <a:r>
              <a:rPr lang="fr-FR" dirty="0" err="1" smtClean="0"/>
              <a:t>edian</a:t>
            </a:r>
            <a:endParaRPr lang="fr-FR" dirty="0" smtClean="0"/>
          </a:p>
          <a:p>
            <a:pPr marL="648000" indent="-288000">
              <a:buFont typeface="Arial" panose="020B0604020202020204" pitchFamily="34" charset="0"/>
              <a:buChar char="•"/>
            </a:pPr>
            <a:r>
              <a:rPr lang="fr-FR" dirty="0" smtClean="0"/>
              <a:t>mode</a:t>
            </a:r>
          </a:p>
          <a:p>
            <a:pPr marL="648000" indent="-288000">
              <a:buFont typeface="Arial" panose="020B0604020202020204" pitchFamily="34" charset="0"/>
              <a:buChar char="•"/>
            </a:pPr>
            <a:r>
              <a:rPr lang="fr-FR" dirty="0" smtClean="0"/>
              <a:t>quantiles</a:t>
            </a:r>
          </a:p>
          <a:p>
            <a:pPr marL="648000" indent="-288000">
              <a:buFont typeface="Arial" panose="020B0604020202020204" pitchFamily="34" charset="0"/>
              <a:buChar char="•"/>
            </a:pPr>
            <a:r>
              <a:rPr lang="fr-FR" dirty="0" smtClean="0"/>
              <a:t>standard </a:t>
            </a:r>
            <a:r>
              <a:rPr lang="fr-FR" dirty="0" err="1" smtClean="0"/>
              <a:t>deviation</a:t>
            </a:r>
            <a:endParaRPr lang="fr-FR" dirty="0" smtClean="0"/>
          </a:p>
          <a:p>
            <a:pPr marL="648000" indent="-288000">
              <a:buFont typeface="Arial" panose="020B0604020202020204" pitchFamily="34" charset="0"/>
              <a:buChar char="•"/>
            </a:pPr>
            <a:r>
              <a:rPr lang="fr-FR" dirty="0" err="1" smtClean="0"/>
              <a:t>skewness</a:t>
            </a:r>
            <a:endParaRPr lang="fr-FR" dirty="0" smtClean="0"/>
          </a:p>
          <a:p>
            <a:pPr marL="648000" indent="-288000">
              <a:buFont typeface="Arial" panose="020B0604020202020204" pitchFamily="34" charset="0"/>
              <a:buChar char="•"/>
            </a:pPr>
            <a:r>
              <a:rPr lang="fr-FR" dirty="0" smtClean="0"/>
              <a:t>…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  <p:pic>
        <p:nvPicPr>
          <p:cNvPr id="3076" name="Picture 4" descr="Understanding Descriptive Statistics | by Sarang Narkhede | Towards Data 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513" y="2757276"/>
            <a:ext cx="571500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835524" y="5324740"/>
            <a:ext cx="2524125" cy="6667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FEATURES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22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26313"/>
          </a:xfrm>
        </p:spPr>
        <p:txBody>
          <a:bodyPr/>
          <a:lstStyle/>
          <a:p>
            <a:r>
              <a:rPr lang="fr-FR" dirty="0" smtClean="0"/>
              <a:t>Distributions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2027996"/>
          </a:xfrm>
        </p:spPr>
        <p:txBody>
          <a:bodyPr>
            <a:normAutofit/>
          </a:bodyPr>
          <a:lstStyle/>
          <a:p>
            <a:pPr marL="393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Descriptive statistics are useful but they can often hide important information about the data </a:t>
            </a:r>
            <a:r>
              <a:rPr lang="en-US" sz="1600" dirty="0" smtClean="0"/>
              <a:t>set. </a:t>
            </a:r>
            <a:endParaRPr lang="en-US" sz="1600" dirty="0"/>
          </a:p>
          <a:p>
            <a:pPr marL="393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A </a:t>
            </a:r>
            <a:r>
              <a:rPr lang="en-US" sz="1600" dirty="0">
                <a:solidFill>
                  <a:schemeClr val="accent1"/>
                </a:solidFill>
              </a:rPr>
              <a:t>distribution</a:t>
            </a:r>
            <a:r>
              <a:rPr lang="en-US" sz="1600" dirty="0"/>
              <a:t> is a chart, often a histogram, that displays the frequency with which each value appears in a data set. This type of chart gives us information about the spread and skewness of the data</a:t>
            </a:r>
            <a:r>
              <a:rPr lang="en-US" sz="1600" dirty="0" smtClean="0"/>
              <a:t>.</a:t>
            </a:r>
            <a:endParaRPr lang="en-US" sz="1600" dirty="0"/>
          </a:p>
          <a:p>
            <a:pPr marL="393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 smtClean="0"/>
              <a:t>Don’t forget that world is pretty </a:t>
            </a:r>
            <a:r>
              <a:rPr lang="en-US" sz="1600" b="1" dirty="0" smtClean="0"/>
              <a:t>normal</a:t>
            </a:r>
            <a:endParaRPr lang="fr-FR" sz="1600" b="1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pic>
        <p:nvPicPr>
          <p:cNvPr id="8" name="Picture 2" descr="https://cdn-images-1.medium.com/max/1024/1*FSE1HJGZbGZRNZRmO5DXLw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55" y="2166635"/>
            <a:ext cx="5262484" cy="3381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275" y="3873731"/>
            <a:ext cx="4408147" cy="2423356"/>
          </a:xfrm>
          <a:prstGeom prst="rect">
            <a:avLst/>
          </a:prstGeom>
        </p:spPr>
      </p:pic>
      <p:cxnSp>
        <p:nvCxnSpPr>
          <p:cNvPr id="14" name="Connecteur en angle 13"/>
          <p:cNvCxnSpPr/>
          <p:nvPr/>
        </p:nvCxnSpPr>
        <p:spPr>
          <a:xfrm rot="10800000">
            <a:off x="2601884" y="4630190"/>
            <a:ext cx="3616036" cy="1379913"/>
          </a:xfrm>
          <a:prstGeom prst="bentConnector3">
            <a:avLst>
              <a:gd name="adj1" fmla="val 99885"/>
            </a:avLst>
          </a:prstGeom>
          <a:ln w="1905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070459" y="5689404"/>
            <a:ext cx="1554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i="1" dirty="0">
                <a:solidFill>
                  <a:schemeClr val="accent1"/>
                </a:solidFill>
              </a:rPr>
              <a:t>t</a:t>
            </a:r>
            <a:r>
              <a:rPr lang="fr-FR" sz="1600" b="1" i="1" dirty="0" smtClean="0">
                <a:solidFill>
                  <a:schemeClr val="accent1"/>
                </a:solidFill>
              </a:rPr>
              <a:t>he one to know</a:t>
            </a:r>
            <a:endParaRPr lang="fr-FR" sz="1600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78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59513"/>
          </a:xfrm>
        </p:spPr>
        <p:txBody>
          <a:bodyPr/>
          <a:lstStyle/>
          <a:p>
            <a:r>
              <a:rPr lang="fr-FR" dirty="0" err="1" smtClean="0"/>
              <a:t>Probability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97280" y="1777479"/>
            <a:ext cx="4937760" cy="4218181"/>
          </a:xfrm>
        </p:spPr>
        <p:txBody>
          <a:bodyPr>
            <a:normAutofit lnSpcReduction="10000"/>
          </a:bodyPr>
          <a:lstStyle/>
          <a:p>
            <a:pPr algn="ctr"/>
            <a:r>
              <a:rPr lang="fr-FR" sz="1600" dirty="0" err="1"/>
              <a:t>Being</a:t>
            </a:r>
            <a:r>
              <a:rPr lang="fr-FR" sz="1600" dirty="0"/>
              <a:t> able to </a:t>
            </a:r>
            <a:r>
              <a:rPr lang="fr-FR" sz="1600" dirty="0" err="1"/>
              <a:t>give</a:t>
            </a:r>
            <a:r>
              <a:rPr lang="fr-FR" sz="1600" dirty="0"/>
              <a:t> the </a:t>
            </a:r>
            <a:r>
              <a:rPr lang="fr-FR" sz="1600" dirty="0" err="1"/>
              <a:t>probability</a:t>
            </a:r>
            <a:r>
              <a:rPr lang="fr-FR" sz="1600" dirty="0"/>
              <a:t> of an </a:t>
            </a:r>
            <a:r>
              <a:rPr lang="fr-FR" sz="1600" b="1" dirty="0" err="1"/>
              <a:t>event</a:t>
            </a:r>
            <a:r>
              <a:rPr lang="fr-FR" sz="1600" dirty="0"/>
              <a:t> </a:t>
            </a:r>
            <a:r>
              <a:rPr lang="fr-FR" sz="1600" dirty="0" err="1"/>
              <a:t>is</a:t>
            </a:r>
            <a:r>
              <a:rPr lang="fr-FR" sz="1600" dirty="0"/>
              <a:t> </a:t>
            </a:r>
            <a:r>
              <a:rPr lang="fr-FR" sz="1600" dirty="0" err="1"/>
              <a:t>very</a:t>
            </a:r>
            <a:r>
              <a:rPr lang="fr-FR" sz="1600" dirty="0"/>
              <a:t> informative/</a:t>
            </a:r>
            <a:r>
              <a:rPr lang="fr-FR" sz="1600" dirty="0" err="1"/>
              <a:t>interesting</a:t>
            </a:r>
            <a:r>
              <a:rPr lang="fr-FR" sz="1600" dirty="0" smtClean="0"/>
              <a:t>.</a:t>
            </a:r>
          </a:p>
          <a:p>
            <a:endParaRPr lang="fr-FR" sz="1600" dirty="0"/>
          </a:p>
          <a:p>
            <a:pPr algn="just">
              <a:spcAft>
                <a:spcPts val="1200"/>
              </a:spcAft>
            </a:pPr>
            <a:r>
              <a:rPr lang="fr-FR" sz="1600" dirty="0"/>
              <a:t>Let </a:t>
            </a:r>
            <a:r>
              <a:rPr lang="fr-FR" sz="1600" dirty="0" err="1"/>
              <a:t>say</a:t>
            </a:r>
            <a:r>
              <a:rPr lang="fr-FR" sz="1600" dirty="0"/>
              <a:t> </a:t>
            </a:r>
            <a:r>
              <a:rPr lang="fr-FR" sz="1600" dirty="0" smtClean="0"/>
              <a:t>a casino have a </a:t>
            </a:r>
            <a:r>
              <a:rPr lang="fr-FR" sz="1600" dirty="0" err="1" smtClean="0"/>
              <a:t>game</a:t>
            </a:r>
            <a:r>
              <a:rPr lang="fr-FR" sz="1600" dirty="0" smtClean="0"/>
              <a:t> </a:t>
            </a:r>
            <a:r>
              <a:rPr lang="fr-FR" sz="1600" dirty="0" err="1" smtClean="0"/>
              <a:t>with</a:t>
            </a:r>
            <a:r>
              <a:rPr lang="fr-FR" sz="1600" dirty="0" smtClean="0"/>
              <a:t> 2 </a:t>
            </a:r>
            <a:r>
              <a:rPr lang="fr-FR" sz="1600" dirty="0" err="1" smtClean="0"/>
              <a:t>dices</a:t>
            </a:r>
            <a:r>
              <a:rPr lang="fr-FR" sz="1600" dirty="0" smtClean="0"/>
              <a:t>. </a:t>
            </a:r>
            <a:r>
              <a:rPr lang="fr-FR" sz="1600" dirty="0" err="1" smtClean="0"/>
              <a:t>They</a:t>
            </a:r>
            <a:r>
              <a:rPr lang="fr-FR" sz="1600" dirty="0" smtClean="0"/>
              <a:t> know </a:t>
            </a:r>
            <a:r>
              <a:rPr lang="fr-FR" sz="1600" dirty="0" err="1" smtClean="0"/>
              <a:t>sometimes</a:t>
            </a:r>
            <a:r>
              <a:rPr lang="fr-FR" sz="1600" dirty="0" smtClean="0"/>
              <a:t> people </a:t>
            </a:r>
            <a:r>
              <a:rPr lang="fr-FR" sz="1600" dirty="0" err="1" smtClean="0"/>
              <a:t>cheat</a:t>
            </a:r>
            <a:r>
              <a:rPr lang="fr-FR" sz="1600" dirty="0" smtClean="0"/>
              <a:t> by </a:t>
            </a:r>
            <a:r>
              <a:rPr lang="fr-FR" sz="1600" dirty="0" err="1" smtClean="0"/>
              <a:t>switching</a:t>
            </a:r>
            <a:r>
              <a:rPr lang="fr-FR" sz="1600" dirty="0" smtClean="0"/>
              <a:t> the </a:t>
            </a:r>
            <a:r>
              <a:rPr lang="fr-FR" sz="1600" dirty="0" err="1" smtClean="0"/>
              <a:t>dices</a:t>
            </a:r>
            <a:r>
              <a:rPr lang="fr-FR" sz="1600" dirty="0" smtClean="0"/>
              <a:t> </a:t>
            </a:r>
            <a:r>
              <a:rPr lang="fr-FR" sz="1600" dirty="0" err="1" smtClean="0"/>
              <a:t>with</a:t>
            </a:r>
            <a:r>
              <a:rPr lang="fr-FR" sz="1600" dirty="0" smtClean="0"/>
              <a:t> </a:t>
            </a:r>
            <a:r>
              <a:rPr lang="fr-FR" sz="1600" dirty="0" err="1" smtClean="0"/>
              <a:t>falsified</a:t>
            </a:r>
            <a:r>
              <a:rPr lang="fr-FR" sz="1600" dirty="0" smtClean="0"/>
              <a:t> </a:t>
            </a:r>
            <a:r>
              <a:rPr lang="fr-FR" sz="1600" dirty="0" err="1" smtClean="0"/>
              <a:t>ones</a:t>
            </a:r>
            <a:r>
              <a:rPr lang="fr-FR" sz="1600" dirty="0" smtClean="0"/>
              <a:t>. </a:t>
            </a:r>
            <a:r>
              <a:rPr lang="fr-FR" sz="1600" dirty="0" err="1" smtClean="0"/>
              <a:t>They</a:t>
            </a:r>
            <a:r>
              <a:rPr lang="fr-FR" sz="1600" dirty="0" smtClean="0"/>
              <a:t> </a:t>
            </a:r>
            <a:r>
              <a:rPr lang="fr-FR" sz="1600" dirty="0" err="1" smtClean="0"/>
              <a:t>want</a:t>
            </a:r>
            <a:r>
              <a:rPr lang="fr-FR" sz="1600" dirty="0" smtClean="0"/>
              <a:t> </a:t>
            </a:r>
            <a:r>
              <a:rPr lang="fr-FR" sz="1600" dirty="0" err="1" smtClean="0"/>
              <a:t>you</a:t>
            </a:r>
            <a:r>
              <a:rPr lang="fr-FR" sz="1600" dirty="0" smtClean="0"/>
              <a:t> to </a:t>
            </a:r>
            <a:r>
              <a:rPr lang="fr-FR" sz="1600" dirty="0" err="1" smtClean="0"/>
              <a:t>find</a:t>
            </a:r>
            <a:r>
              <a:rPr lang="fr-FR" sz="1600" dirty="0" smtClean="0"/>
              <a:t> a </a:t>
            </a:r>
            <a:r>
              <a:rPr lang="fr-FR" sz="1600" dirty="0" err="1" smtClean="0"/>
              <a:t>way</a:t>
            </a:r>
            <a:r>
              <a:rPr lang="fr-FR" sz="1600" dirty="0" smtClean="0"/>
              <a:t> to </a:t>
            </a:r>
            <a:r>
              <a:rPr lang="fr-FR" sz="1600" dirty="0" err="1" smtClean="0"/>
              <a:t>detect</a:t>
            </a:r>
            <a:r>
              <a:rPr lang="fr-FR" sz="1600" dirty="0" smtClean="0"/>
              <a:t> </a:t>
            </a:r>
            <a:r>
              <a:rPr lang="fr-FR" sz="1600" dirty="0" err="1" smtClean="0"/>
              <a:t>wrong</a:t>
            </a:r>
            <a:r>
              <a:rPr lang="fr-FR" sz="1600" dirty="0" smtClean="0"/>
              <a:t> pair of </a:t>
            </a:r>
            <a:r>
              <a:rPr lang="fr-FR" sz="1600" dirty="0" err="1" smtClean="0"/>
              <a:t>dices</a:t>
            </a:r>
            <a:r>
              <a:rPr lang="fr-FR" sz="1600" dirty="0" smtClean="0"/>
              <a:t>. How </a:t>
            </a:r>
            <a:r>
              <a:rPr lang="fr-FR" sz="1600" dirty="0" err="1" smtClean="0"/>
              <a:t>would</a:t>
            </a:r>
            <a:r>
              <a:rPr lang="fr-FR" sz="1600" dirty="0" smtClean="0"/>
              <a:t> </a:t>
            </a:r>
            <a:r>
              <a:rPr lang="fr-FR" sz="1600" dirty="0" err="1" smtClean="0"/>
              <a:t>you</a:t>
            </a:r>
            <a:r>
              <a:rPr lang="fr-FR" sz="1600" dirty="0" smtClean="0"/>
              <a:t> do ?</a:t>
            </a:r>
          </a:p>
          <a:p>
            <a:r>
              <a:rPr lang="fr-FR" sz="1600" dirty="0" smtClean="0"/>
              <a:t>One solution:</a:t>
            </a:r>
          </a:p>
          <a:p>
            <a:pPr marL="393750" indent="-285750">
              <a:buFont typeface="Arial" panose="020B0604020202020204" pitchFamily="34" charset="0"/>
              <a:buChar char="•"/>
            </a:pPr>
            <a:r>
              <a:rPr lang="fr-FR" sz="1600" dirty="0" err="1" smtClean="0"/>
              <a:t>We</a:t>
            </a:r>
            <a:r>
              <a:rPr lang="fr-FR" sz="1600" dirty="0" smtClean="0"/>
              <a:t> </a:t>
            </a:r>
            <a:r>
              <a:rPr lang="fr-FR" sz="1600" dirty="0" err="1"/>
              <a:t>can</a:t>
            </a:r>
            <a:r>
              <a:rPr lang="fr-FR" sz="1600" dirty="0"/>
              <a:t> </a:t>
            </a:r>
            <a:r>
              <a:rPr lang="fr-FR" sz="1600" dirty="0" err="1"/>
              <a:t>mathematically</a:t>
            </a:r>
            <a:r>
              <a:rPr lang="fr-FR" sz="1600" dirty="0"/>
              <a:t> </a:t>
            </a:r>
            <a:r>
              <a:rPr lang="fr-FR" sz="1600" dirty="0" err="1"/>
              <a:t>compute</a:t>
            </a:r>
            <a:r>
              <a:rPr lang="fr-FR" sz="1600" dirty="0"/>
              <a:t> the </a:t>
            </a:r>
            <a:r>
              <a:rPr lang="fr-FR" sz="1600" dirty="0" err="1"/>
              <a:t>probability</a:t>
            </a:r>
            <a:r>
              <a:rPr lang="fr-FR" sz="1600" dirty="0"/>
              <a:t> of </a:t>
            </a:r>
            <a:r>
              <a:rPr lang="fr-FR" sz="1600" dirty="0" err="1"/>
              <a:t>each</a:t>
            </a:r>
            <a:r>
              <a:rPr lang="fr-FR" sz="1600" dirty="0"/>
              <a:t> output, </a:t>
            </a:r>
            <a:r>
              <a:rPr lang="fr-FR" sz="1600" dirty="0" err="1"/>
              <a:t>from</a:t>
            </a:r>
            <a:r>
              <a:rPr lang="fr-FR" sz="1600" dirty="0"/>
              <a:t> 2 to </a:t>
            </a:r>
            <a:r>
              <a:rPr lang="fr-FR" sz="1600" dirty="0" smtClean="0"/>
              <a:t>12.</a:t>
            </a:r>
          </a:p>
          <a:p>
            <a:pPr marL="393750" indent="-285750">
              <a:buFont typeface="Arial" panose="020B0604020202020204" pitchFamily="34" charset="0"/>
              <a:buChar char="•"/>
            </a:pPr>
            <a:r>
              <a:rPr lang="fr-FR" sz="1600" dirty="0" err="1" smtClean="0"/>
              <a:t>Now</a:t>
            </a:r>
            <a:r>
              <a:rPr lang="fr-FR" sz="1600" dirty="0" smtClean="0"/>
              <a:t> </a:t>
            </a:r>
            <a:r>
              <a:rPr lang="fr-FR" sz="1600" dirty="0" err="1" smtClean="0"/>
              <a:t>we</a:t>
            </a:r>
            <a:r>
              <a:rPr lang="fr-FR" sz="1600" dirty="0" smtClean="0"/>
              <a:t> are able to </a:t>
            </a:r>
            <a:r>
              <a:rPr lang="fr-FR" sz="1600" dirty="0" err="1" smtClean="0"/>
              <a:t>compute</a:t>
            </a:r>
            <a:r>
              <a:rPr lang="fr-FR" sz="1600" dirty="0" smtClean="0"/>
              <a:t> the </a:t>
            </a:r>
            <a:r>
              <a:rPr lang="fr-FR" sz="1600" dirty="0" err="1" smtClean="0"/>
              <a:t>probability</a:t>
            </a:r>
            <a:r>
              <a:rPr lang="fr-FR" sz="1600" dirty="0" smtClean="0"/>
              <a:t> of </a:t>
            </a:r>
            <a:r>
              <a:rPr lang="fr-FR" sz="1600" dirty="0" err="1" smtClean="0"/>
              <a:t>having</a:t>
            </a:r>
            <a:r>
              <a:rPr lang="fr-FR" sz="1600" dirty="0" smtClean="0"/>
              <a:t> multiple high outputs in a </a:t>
            </a:r>
            <a:r>
              <a:rPr lang="fr-FR" sz="1600" dirty="0" err="1" smtClean="0"/>
              <a:t>row</a:t>
            </a:r>
            <a:r>
              <a:rPr lang="fr-FR" sz="1600" dirty="0" smtClean="0"/>
              <a:t>. </a:t>
            </a:r>
          </a:p>
          <a:p>
            <a:pPr marL="393750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For </a:t>
            </a:r>
            <a:r>
              <a:rPr lang="fr-FR" sz="1600" dirty="0" err="1" smtClean="0"/>
              <a:t>each</a:t>
            </a:r>
            <a:r>
              <a:rPr lang="fr-FR" sz="1600" dirty="0" smtClean="0"/>
              <a:t> </a:t>
            </a:r>
            <a:r>
              <a:rPr lang="fr-FR" sz="1600" dirty="0" err="1" smtClean="0"/>
              <a:t>game</a:t>
            </a:r>
            <a:r>
              <a:rPr lang="fr-FR" sz="1600" dirty="0" smtClean="0"/>
              <a:t>, </a:t>
            </a:r>
            <a:r>
              <a:rPr lang="fr-FR" sz="1600" dirty="0" err="1" smtClean="0"/>
              <a:t>we</a:t>
            </a:r>
            <a:r>
              <a:rPr lang="fr-FR" sz="1600" dirty="0" smtClean="0"/>
              <a:t> analyse the last 20(?) </a:t>
            </a:r>
            <a:r>
              <a:rPr lang="fr-FR" sz="1600" dirty="0" err="1" smtClean="0"/>
              <a:t>rolls</a:t>
            </a:r>
            <a:r>
              <a:rPr lang="fr-FR" sz="1600" dirty="0"/>
              <a:t> </a:t>
            </a:r>
            <a:r>
              <a:rPr lang="fr-FR" sz="1600" dirty="0" smtClean="0"/>
              <a:t>(</a:t>
            </a:r>
            <a:r>
              <a:rPr lang="fr-FR" sz="1600" dirty="0" err="1" smtClean="0"/>
              <a:t>keeping</a:t>
            </a:r>
            <a:r>
              <a:rPr lang="fr-FR" sz="1600" dirty="0" smtClean="0"/>
              <a:t> </a:t>
            </a:r>
            <a:r>
              <a:rPr lang="fr-FR" sz="1600" dirty="0" err="1" smtClean="0"/>
              <a:t>temporality</a:t>
            </a:r>
            <a:r>
              <a:rPr lang="fr-FR" sz="1600" dirty="0" smtClean="0"/>
              <a:t>)</a:t>
            </a:r>
          </a:p>
          <a:p>
            <a:pPr marL="393750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If the </a:t>
            </a:r>
            <a:r>
              <a:rPr lang="fr-FR" sz="1600" dirty="0" err="1" smtClean="0"/>
              <a:t>probability</a:t>
            </a:r>
            <a:r>
              <a:rPr lang="fr-FR" sz="1600" dirty="0" smtClean="0"/>
              <a:t> of </a:t>
            </a:r>
            <a:r>
              <a:rPr lang="fr-FR" sz="1600" dirty="0" err="1" smtClean="0"/>
              <a:t>having</a:t>
            </a:r>
            <a:r>
              <a:rPr lang="fr-FR" sz="1600" dirty="0" smtClean="0"/>
              <a:t> </a:t>
            </a:r>
            <a:r>
              <a:rPr lang="fr-FR" sz="1600" dirty="0" err="1" smtClean="0"/>
              <a:t>such</a:t>
            </a:r>
            <a:r>
              <a:rPr lang="fr-FR" sz="1600" dirty="0" smtClean="0"/>
              <a:t> </a:t>
            </a:r>
            <a:r>
              <a:rPr lang="fr-FR" sz="1600" dirty="0" err="1" smtClean="0"/>
              <a:t>rolls</a:t>
            </a:r>
            <a:r>
              <a:rPr lang="fr-FR" sz="1600" dirty="0" smtClean="0"/>
              <a:t> </a:t>
            </a:r>
            <a:r>
              <a:rPr lang="fr-FR" sz="1600" dirty="0" err="1" smtClean="0"/>
              <a:t>decreases</a:t>
            </a:r>
            <a:r>
              <a:rPr lang="fr-FR" sz="1600" dirty="0" smtClean="0"/>
              <a:t> </a:t>
            </a:r>
            <a:r>
              <a:rPr lang="fr-FR" sz="1600" dirty="0" err="1" smtClean="0"/>
              <a:t>drastically</a:t>
            </a:r>
            <a:r>
              <a:rPr lang="fr-FR" sz="1600" dirty="0" smtClean="0"/>
              <a:t>, </a:t>
            </a:r>
            <a:r>
              <a:rPr lang="fr-FR" sz="1600" dirty="0" err="1" smtClean="0"/>
              <a:t>that</a:t>
            </a:r>
            <a:r>
              <a:rPr lang="fr-FR" sz="1600" dirty="0" smtClean="0"/>
              <a:t> </a:t>
            </a:r>
            <a:r>
              <a:rPr lang="fr-FR" sz="1600" dirty="0" err="1" smtClean="0"/>
              <a:t>might</a:t>
            </a:r>
            <a:r>
              <a:rPr lang="fr-FR" sz="1600" dirty="0" smtClean="0"/>
              <a:t> </a:t>
            </a:r>
            <a:r>
              <a:rPr lang="fr-FR" sz="1600" dirty="0" err="1" smtClean="0"/>
              <a:t>result</a:t>
            </a:r>
            <a:r>
              <a:rPr lang="fr-FR" sz="1600" dirty="0" smtClean="0"/>
              <a:t> </a:t>
            </a:r>
            <a:r>
              <a:rPr lang="fr-FR" sz="1600" dirty="0" err="1" smtClean="0"/>
              <a:t>from</a:t>
            </a:r>
            <a:r>
              <a:rPr lang="fr-FR" sz="1600" dirty="0" smtClean="0"/>
              <a:t> </a:t>
            </a:r>
            <a:r>
              <a:rPr lang="fr-FR" sz="1600" dirty="0" err="1" smtClean="0"/>
              <a:t>falsified</a:t>
            </a:r>
            <a:r>
              <a:rPr lang="fr-FR" sz="1600" dirty="0" smtClean="0"/>
              <a:t> </a:t>
            </a:r>
            <a:r>
              <a:rPr lang="fr-FR" sz="1600" dirty="0" err="1" smtClean="0"/>
              <a:t>dices</a:t>
            </a:r>
            <a:r>
              <a:rPr lang="fr-FR" sz="1600" dirty="0" smtClean="0"/>
              <a:t> ? </a:t>
            </a:r>
            <a:endParaRPr lang="fr-FR" sz="1600" dirty="0"/>
          </a:p>
          <a:p>
            <a:pPr marL="393750" indent="-285750" algn="just">
              <a:buFont typeface="Arial" panose="020B0604020202020204" pitchFamily="34" charset="0"/>
              <a:buChar char="•"/>
            </a:pPr>
            <a:endParaRPr lang="fr-FR" sz="1600" b="1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cxnSp>
        <p:nvCxnSpPr>
          <p:cNvPr id="9" name="Connecteur droit 8"/>
          <p:cNvCxnSpPr/>
          <p:nvPr/>
        </p:nvCxnSpPr>
        <p:spPr>
          <a:xfrm>
            <a:off x="2333415" y="2373499"/>
            <a:ext cx="25410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844" y="1969234"/>
            <a:ext cx="5005136" cy="3753852"/>
          </a:xfrm>
          <a:prstGeom prst="rect">
            <a:avLst/>
          </a:prstGeom>
        </p:spPr>
      </p:pic>
      <p:grpSp>
        <p:nvGrpSpPr>
          <p:cNvPr id="15" name="Groupe 14"/>
          <p:cNvGrpSpPr/>
          <p:nvPr/>
        </p:nvGrpSpPr>
        <p:grpSpPr>
          <a:xfrm>
            <a:off x="3686185" y="5901553"/>
            <a:ext cx="4577498" cy="338554"/>
            <a:chOff x="1453415" y="5885013"/>
            <a:chExt cx="4577498" cy="338554"/>
          </a:xfrm>
        </p:grpSpPr>
        <p:sp>
          <p:nvSpPr>
            <p:cNvPr id="11" name="Flèche droite 10"/>
            <p:cNvSpPr/>
            <p:nvPr/>
          </p:nvSpPr>
          <p:spPr>
            <a:xfrm>
              <a:off x="1453415" y="5919537"/>
              <a:ext cx="673768" cy="26950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2261933" y="5885013"/>
              <a:ext cx="37689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smtClean="0"/>
                <a:t>NO NEED FOR MACHINE LEARNING HERE !</a:t>
              </a:r>
              <a:endParaRPr lang="fr-FR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7602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Probability</a:t>
            </a:r>
            <a:r>
              <a:rPr lang="fr-FR" dirty="0" smtClean="0"/>
              <a:t> – extra slide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0900" indent="-34290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450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450900" indent="-342900">
              <a:buFont typeface="Arial" panose="020B0604020202020204" pitchFamily="34" charset="0"/>
              <a:buChar char="•"/>
            </a:pPr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did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dices</a:t>
            </a:r>
            <a:r>
              <a:rPr lang="fr-FR" dirty="0" smtClean="0"/>
              <a:t>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applied</a:t>
            </a:r>
            <a:r>
              <a:rPr lang="fr-FR" dirty="0" smtClean="0"/>
              <a:t> on </a:t>
            </a:r>
            <a:r>
              <a:rPr lang="fr-FR" dirty="0" err="1" smtClean="0"/>
              <a:t>many</a:t>
            </a:r>
            <a:r>
              <a:rPr lang="fr-FR" dirty="0" smtClean="0"/>
              <a:t> </a:t>
            </a:r>
            <a:r>
              <a:rPr lang="fr-FR" dirty="0" err="1" smtClean="0"/>
              <a:t>other</a:t>
            </a:r>
            <a:r>
              <a:rPr lang="fr-FR" dirty="0" smtClean="0"/>
              <a:t> data</a:t>
            </a:r>
          </a:p>
          <a:p>
            <a:pPr marL="990900" lvl="1" indent="-342900"/>
            <a:r>
              <a:rPr lang="fr-FR" dirty="0" err="1"/>
              <a:t>medical</a:t>
            </a:r>
            <a:r>
              <a:rPr lang="fr-FR" dirty="0"/>
              <a:t>, </a:t>
            </a:r>
            <a:r>
              <a:rPr lang="fr-FR" dirty="0" err="1"/>
              <a:t>financial</a:t>
            </a:r>
            <a:r>
              <a:rPr lang="fr-FR" dirty="0" smtClean="0"/>
              <a:t>, </a:t>
            </a:r>
            <a:r>
              <a:rPr lang="fr-FR" dirty="0" err="1" smtClean="0"/>
              <a:t>industrial</a:t>
            </a:r>
            <a:r>
              <a:rPr lang="fr-FR" dirty="0" smtClean="0"/>
              <a:t>,…</a:t>
            </a:r>
          </a:p>
          <a:p>
            <a:pPr marL="990900" lvl="1" indent="-342900"/>
            <a:endParaRPr lang="fr-FR" dirty="0"/>
          </a:p>
          <a:p>
            <a:pPr marL="990900" lvl="1" indent="-342900"/>
            <a:endParaRPr lang="fr-FR" dirty="0" smtClean="0"/>
          </a:p>
          <a:p>
            <a:pPr marL="450900" indent="-342900">
              <a:buFont typeface="Arial" panose="020B0604020202020204" pitchFamily="34" charset="0"/>
              <a:buChar char="•"/>
            </a:pPr>
            <a:r>
              <a:rPr lang="fr-FR" dirty="0" err="1"/>
              <a:t>Probabilities</a:t>
            </a:r>
            <a:r>
              <a:rPr lang="fr-FR" dirty="0"/>
              <a:t> are the basis of </a:t>
            </a:r>
            <a:r>
              <a:rPr lang="fr-FR" dirty="0" err="1"/>
              <a:t>many</a:t>
            </a:r>
            <a:r>
              <a:rPr lang="fr-FR" dirty="0"/>
              <a:t> machine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 smtClean="0"/>
              <a:t>algorithms</a:t>
            </a:r>
            <a:endParaRPr lang="fr-FR" dirty="0" smtClean="0"/>
          </a:p>
          <a:p>
            <a:pPr marL="990900" lvl="1" indent="-342900"/>
            <a:r>
              <a:rPr lang="fr-FR" dirty="0" err="1" smtClean="0">
                <a:hlinkClick r:id="rId2"/>
              </a:rPr>
              <a:t>Naive</a:t>
            </a:r>
            <a:r>
              <a:rPr lang="fr-FR" dirty="0" smtClean="0">
                <a:hlinkClick r:id="rId2"/>
              </a:rPr>
              <a:t> Bayes</a:t>
            </a:r>
            <a:r>
              <a:rPr lang="fr-FR" dirty="0" smtClean="0"/>
              <a:t>, </a:t>
            </a:r>
            <a:r>
              <a:rPr lang="fr-FR" dirty="0" err="1" smtClean="0">
                <a:hlinkClick r:id="rId3"/>
              </a:rPr>
              <a:t>Gaussian</a:t>
            </a:r>
            <a:r>
              <a:rPr lang="fr-FR" dirty="0" smtClean="0">
                <a:hlinkClick r:id="rId3"/>
              </a:rPr>
              <a:t> Mixture</a:t>
            </a:r>
            <a:r>
              <a:rPr lang="fr-FR" dirty="0" smtClean="0"/>
              <a:t>,…</a:t>
            </a:r>
          </a:p>
          <a:p>
            <a:pPr marL="450900" indent="-34290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450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450900" indent="-342900">
              <a:buFont typeface="Arial" panose="020B0604020202020204" pitchFamily="34" charset="0"/>
              <a:buChar char="•"/>
            </a:pPr>
            <a:r>
              <a:rPr lang="fr-FR" dirty="0" smtClean="0"/>
              <a:t>A </a:t>
            </a:r>
            <a:r>
              <a:rPr lang="fr-FR" dirty="0" err="1" smtClean="0"/>
              <a:t>strength</a:t>
            </a:r>
            <a:r>
              <a:rPr lang="fr-FR" dirty="0" smtClean="0"/>
              <a:t> of </a:t>
            </a:r>
            <a:r>
              <a:rPr lang="fr-FR" dirty="0" err="1" smtClean="0"/>
              <a:t>probabilistic</a:t>
            </a:r>
            <a:r>
              <a:rPr lang="fr-FR" dirty="0" smtClean="0"/>
              <a:t> </a:t>
            </a:r>
            <a:r>
              <a:rPr lang="fr-FR" dirty="0" err="1" smtClean="0"/>
              <a:t>models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they</a:t>
            </a:r>
            <a:r>
              <a:rPr lang="fr-FR" dirty="0" smtClean="0"/>
              <a:t> are </a:t>
            </a:r>
            <a:r>
              <a:rPr lang="fr-FR" b="1" dirty="0" err="1" smtClean="0"/>
              <a:t>easier</a:t>
            </a:r>
            <a:r>
              <a:rPr lang="fr-FR" b="1" dirty="0" smtClean="0"/>
              <a:t> to </a:t>
            </a:r>
            <a:r>
              <a:rPr lang="fr-FR" b="1" dirty="0" err="1" smtClean="0"/>
              <a:t>interpret</a:t>
            </a:r>
            <a:endParaRPr lang="fr-FR" b="1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97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Généralités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graphicFrame>
        <p:nvGraphicFramePr>
          <p:cNvPr id="7" name="Espace réservé du contenu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4480618"/>
              </p:ext>
            </p:extLst>
          </p:nvPr>
        </p:nvGraphicFramePr>
        <p:xfrm>
          <a:off x="6966226" y="1717259"/>
          <a:ext cx="4720156" cy="43106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6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Correlation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302754"/>
          </a:xfrm>
        </p:spPr>
        <p:txBody>
          <a:bodyPr/>
          <a:lstStyle/>
          <a:p>
            <a:pPr marL="108000" indent="0">
              <a:buNone/>
            </a:pPr>
            <a:r>
              <a:rPr lang="fr-FR" b="1" dirty="0" smtClean="0"/>
              <a:t>DEFINITION</a:t>
            </a:r>
          </a:p>
          <a:p>
            <a:pPr marL="108000" indent="0">
              <a:spcAft>
                <a:spcPts val="1200"/>
              </a:spcAft>
              <a:buNone/>
            </a:pPr>
            <a:r>
              <a:rPr lang="en-US" i="1" dirty="0"/>
              <a:t>Correlation is a </a:t>
            </a:r>
            <a:r>
              <a:rPr lang="en-US" i="1" dirty="0" smtClean="0"/>
              <a:t>statistical </a:t>
            </a:r>
            <a:r>
              <a:rPr lang="en-US" i="1" dirty="0"/>
              <a:t>technique that measures relationships between two </a:t>
            </a:r>
            <a:r>
              <a:rPr lang="en-US" i="1" dirty="0" smtClean="0"/>
              <a:t>variables.</a:t>
            </a:r>
            <a:endParaRPr lang="en-US" i="1" dirty="0"/>
          </a:p>
          <a:p>
            <a:pPr marL="108000" indent="0">
              <a:spcAft>
                <a:spcPts val="1200"/>
              </a:spcAft>
              <a:buNone/>
            </a:pPr>
            <a:r>
              <a:rPr lang="fr-FR" dirty="0" smtClean="0"/>
              <a:t>Be </a:t>
            </a:r>
            <a:r>
              <a:rPr lang="fr-FR" dirty="0" err="1" smtClean="0"/>
              <a:t>aware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correlation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i="1" dirty="0" err="1" smtClean="0"/>
              <a:t>can</a:t>
            </a:r>
            <a:r>
              <a:rPr lang="fr-FR" i="1" dirty="0" smtClean="0"/>
              <a:t> </a:t>
            </a:r>
            <a:r>
              <a:rPr lang="fr-FR" dirty="0" err="1" smtClean="0"/>
              <a:t>reveal</a:t>
            </a:r>
            <a:r>
              <a:rPr lang="fr-FR" dirty="0" smtClean="0"/>
              <a:t> </a:t>
            </a:r>
            <a:r>
              <a:rPr lang="fr-FR" dirty="0" err="1" smtClean="0"/>
              <a:t>meaningful</a:t>
            </a:r>
            <a:r>
              <a:rPr lang="fr-FR" dirty="0" smtClean="0"/>
              <a:t> </a:t>
            </a:r>
            <a:r>
              <a:rPr lang="fr-FR" dirty="0" err="1" smtClean="0"/>
              <a:t>relationships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variables, but </a:t>
            </a:r>
            <a:r>
              <a:rPr lang="fr-FR" dirty="0" err="1" smtClean="0"/>
              <a:t>that</a:t>
            </a:r>
            <a:r>
              <a:rPr lang="fr-FR" dirty="0" smtClean="0"/>
              <a:t> one must </a:t>
            </a:r>
            <a:r>
              <a:rPr lang="fr-FR" dirty="0" err="1" smtClean="0"/>
              <a:t>take</a:t>
            </a:r>
            <a:r>
              <a:rPr lang="fr-FR" dirty="0" smtClean="0"/>
              <a:t> </a:t>
            </a:r>
            <a:r>
              <a:rPr lang="fr-FR" dirty="0" err="1" smtClean="0"/>
              <a:t>precautions</a:t>
            </a:r>
            <a:r>
              <a:rPr lang="fr-FR" dirty="0" smtClean="0"/>
              <a:t> </a:t>
            </a:r>
            <a:r>
              <a:rPr lang="fr-FR" dirty="0" err="1" smtClean="0"/>
              <a:t>before</a:t>
            </a:r>
            <a:r>
              <a:rPr lang="fr-FR" dirty="0" smtClean="0"/>
              <a:t> </a:t>
            </a:r>
            <a:r>
              <a:rPr lang="fr-FR" dirty="0" err="1" smtClean="0"/>
              <a:t>concluding</a:t>
            </a:r>
            <a:r>
              <a:rPr lang="fr-FR" dirty="0" smtClean="0"/>
              <a:t> </a:t>
            </a:r>
            <a:r>
              <a:rPr lang="fr-FR" dirty="0" err="1" smtClean="0"/>
              <a:t>anything</a:t>
            </a:r>
            <a:r>
              <a:rPr lang="fr-FR" dirty="0" smtClean="0"/>
              <a:t>.</a:t>
            </a:r>
            <a:endParaRPr lang="fr-FR" dirty="0"/>
          </a:p>
          <a:p>
            <a:pPr marL="108000" indent="0" algn="ctr">
              <a:buNone/>
            </a:pPr>
            <a:r>
              <a:rPr lang="fr-FR" b="1" dirty="0" smtClean="0">
                <a:solidFill>
                  <a:schemeClr val="accent1"/>
                </a:solidFill>
              </a:rPr>
              <a:t>CORRELATION ≠ CAUSATION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  <p:pic>
        <p:nvPicPr>
          <p:cNvPr id="6146" name="Picture 2" descr="Correlation vs Causation: Understand the Difference for Your Product –  Causation.or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416" y="4237242"/>
            <a:ext cx="5926127" cy="192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9089543" y="5935565"/>
            <a:ext cx="600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dirty="0" smtClean="0">
                <a:hlinkClick r:id="rId3"/>
              </a:rPr>
              <a:t>source</a:t>
            </a:r>
            <a:endParaRPr lang="fr-FR" sz="1200" i="1" dirty="0"/>
          </a:p>
        </p:txBody>
      </p:sp>
    </p:spTree>
    <p:extLst>
      <p:ext uri="{BB962C8B-B14F-4D97-AF65-F5344CB8AC3E}">
        <p14:creationId xmlns:p14="http://schemas.microsoft.com/office/powerpoint/2010/main" val="38070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z="6000" dirty="0" smtClean="0"/>
              <a:t>Data visualisation</a:t>
            </a:r>
            <a:endParaRPr lang="fr-FR" sz="60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graphicFrame>
        <p:nvGraphicFramePr>
          <p:cNvPr id="4" name="Espace réservé du contenu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5221368"/>
              </p:ext>
            </p:extLst>
          </p:nvPr>
        </p:nvGraphicFramePr>
        <p:xfrm>
          <a:off x="6966226" y="1717259"/>
          <a:ext cx="4720156" cy="43106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580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Visualisation librairies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matplotlib</a:t>
            </a:r>
            <a:r>
              <a:rPr lang="fr-FR" dirty="0" smtClean="0"/>
              <a:t> </a:t>
            </a:r>
          </a:p>
          <a:p>
            <a:pPr marL="108000" indent="0">
              <a:buNone/>
            </a:pPr>
            <a:r>
              <a:rPr lang="fr-FR" sz="1600" dirty="0" smtClean="0"/>
              <a:t>The </a:t>
            </a:r>
            <a:r>
              <a:rPr lang="fr-FR" sz="1600" dirty="0" err="1" smtClean="0"/>
              <a:t>most</a:t>
            </a:r>
            <a:r>
              <a:rPr lang="fr-FR" sz="1600" dirty="0" smtClean="0"/>
              <a:t> </a:t>
            </a:r>
            <a:r>
              <a:rPr lang="fr-FR" sz="1600" dirty="0" err="1" smtClean="0"/>
              <a:t>common</a:t>
            </a:r>
            <a:r>
              <a:rPr lang="fr-FR" sz="1600" dirty="0" smtClean="0"/>
              <a:t> visualisation </a:t>
            </a:r>
            <a:r>
              <a:rPr lang="fr-FR" sz="1600" dirty="0" err="1" smtClean="0"/>
              <a:t>library</a:t>
            </a:r>
            <a:r>
              <a:rPr lang="fr-FR" sz="1600" dirty="0" smtClean="0"/>
              <a:t>. Full support for </a:t>
            </a:r>
            <a:r>
              <a:rPr lang="fr-FR" sz="1600" dirty="0" err="1" smtClean="0"/>
              <a:t>static</a:t>
            </a:r>
            <a:r>
              <a:rPr lang="fr-FR" sz="1600" dirty="0" smtClean="0"/>
              <a:t> plots. </a:t>
            </a:r>
          </a:p>
          <a:p>
            <a:pPr marL="108000" indent="0" algn="ctr">
              <a:buNone/>
            </a:pPr>
            <a:r>
              <a:rPr lang="fr-FR" sz="1600" dirty="0" smtClean="0">
                <a:sym typeface="Wingdings" panose="05000000000000000000" pitchFamily="2" charset="2"/>
              </a:rPr>
              <a:t> </a:t>
            </a:r>
            <a:r>
              <a:rPr lang="fr-FR" sz="1600" dirty="0" err="1" smtClean="0"/>
              <a:t>See</a:t>
            </a:r>
            <a:r>
              <a:rPr lang="fr-FR" sz="1600" dirty="0" smtClean="0"/>
              <a:t> </a:t>
            </a:r>
            <a:r>
              <a:rPr lang="fr-FR" sz="1600" i="1" dirty="0" err="1">
                <a:hlinkClick r:id="rId2"/>
              </a:rPr>
              <a:t>matplotlib</a:t>
            </a:r>
            <a:r>
              <a:rPr lang="fr-FR" sz="1600" i="1" dirty="0">
                <a:hlinkClick r:id="rId2"/>
              </a:rPr>
              <a:t> </a:t>
            </a:r>
            <a:r>
              <a:rPr lang="fr-FR" sz="1600" i="1" dirty="0" err="1" smtClean="0">
                <a:hlinkClick r:id="rId2"/>
              </a:rPr>
              <a:t>gallery</a:t>
            </a:r>
            <a:endParaRPr lang="fr-FR" sz="1600" i="1" dirty="0" smtClean="0"/>
          </a:p>
          <a:p>
            <a:r>
              <a:rPr lang="fr-FR" dirty="0" err="1"/>
              <a:t>p</a:t>
            </a:r>
            <a:r>
              <a:rPr lang="fr-FR" dirty="0" err="1" smtClean="0"/>
              <a:t>lotly</a:t>
            </a:r>
            <a:endParaRPr lang="fr-FR" dirty="0"/>
          </a:p>
          <a:p>
            <a:pPr marL="108000" indent="0">
              <a:buNone/>
            </a:pPr>
            <a:r>
              <a:rPr lang="fr-FR" sz="1600" dirty="0" smtClean="0"/>
              <a:t>A </a:t>
            </a:r>
            <a:r>
              <a:rPr lang="fr-FR" sz="1600" dirty="0" err="1" smtClean="0"/>
              <a:t>common</a:t>
            </a:r>
            <a:r>
              <a:rPr lang="fr-FR" sz="1600" dirty="0" smtClean="0"/>
              <a:t> visualisation </a:t>
            </a:r>
            <a:r>
              <a:rPr lang="fr-FR" sz="1600" dirty="0" err="1" smtClean="0"/>
              <a:t>library</a:t>
            </a:r>
            <a:r>
              <a:rPr lang="fr-FR" sz="1600" dirty="0" smtClean="0"/>
              <a:t> </a:t>
            </a:r>
            <a:r>
              <a:rPr lang="fr-FR" sz="1600" dirty="0" err="1" smtClean="0"/>
              <a:t>that</a:t>
            </a:r>
            <a:r>
              <a:rPr lang="fr-FR" sz="1600" dirty="0" smtClean="0"/>
              <a:t> </a:t>
            </a:r>
            <a:r>
              <a:rPr lang="fr-FR" sz="1600" dirty="0" err="1" smtClean="0"/>
              <a:t>natively</a:t>
            </a:r>
            <a:r>
              <a:rPr lang="fr-FR" sz="1600" dirty="0" smtClean="0"/>
              <a:t> support interactive plots. </a:t>
            </a:r>
            <a:r>
              <a:rPr lang="fr-FR" sz="1600" dirty="0" err="1" smtClean="0"/>
              <a:t>Very</a:t>
            </a:r>
            <a:r>
              <a:rPr lang="fr-FR" sz="1600" dirty="0" smtClean="0"/>
              <a:t> </a:t>
            </a:r>
            <a:r>
              <a:rPr lang="fr-FR" sz="1600" dirty="0" err="1" smtClean="0"/>
              <a:t>usefulfor</a:t>
            </a:r>
            <a:r>
              <a:rPr lang="fr-FR" sz="1600" dirty="0" smtClean="0"/>
              <a:t> </a:t>
            </a:r>
            <a:r>
              <a:rPr lang="fr-FR" sz="1600" dirty="0" err="1" smtClean="0"/>
              <a:t>small</a:t>
            </a:r>
            <a:r>
              <a:rPr lang="fr-FR" sz="1600" dirty="0" smtClean="0"/>
              <a:t> </a:t>
            </a:r>
            <a:r>
              <a:rPr lang="fr-FR" sz="1600" dirty="0" err="1" smtClean="0"/>
              <a:t>amount</a:t>
            </a:r>
            <a:r>
              <a:rPr lang="fr-FR" sz="1600" dirty="0" smtClean="0"/>
              <a:t> of data.</a:t>
            </a:r>
          </a:p>
          <a:p>
            <a:pPr marL="108000" indent="0" algn="ctr">
              <a:buNone/>
            </a:pPr>
            <a:r>
              <a:rPr lang="fr-FR" sz="1600" dirty="0" smtClean="0">
                <a:sym typeface="Wingdings" panose="05000000000000000000" pitchFamily="2" charset="2"/>
              </a:rPr>
              <a:t> </a:t>
            </a:r>
            <a:r>
              <a:rPr lang="fr-FR" sz="1600" dirty="0" err="1" smtClean="0"/>
              <a:t>See</a:t>
            </a:r>
            <a:r>
              <a:rPr lang="fr-FR" sz="1600" dirty="0" smtClean="0"/>
              <a:t> </a:t>
            </a:r>
            <a:r>
              <a:rPr lang="fr-FR" sz="1600" i="1" dirty="0" err="1" smtClean="0">
                <a:hlinkClick r:id="rId3"/>
              </a:rPr>
              <a:t>plotly</a:t>
            </a:r>
            <a:r>
              <a:rPr lang="fr-FR" sz="1600" i="1" dirty="0" smtClean="0">
                <a:hlinkClick r:id="rId3"/>
              </a:rPr>
              <a:t> </a:t>
            </a:r>
            <a:r>
              <a:rPr lang="fr-FR" sz="1600" i="1" dirty="0" err="1" smtClean="0">
                <a:hlinkClick r:id="rId3"/>
              </a:rPr>
              <a:t>gallery</a:t>
            </a:r>
            <a:endParaRPr lang="fr-FR" sz="1600" dirty="0" smtClean="0"/>
          </a:p>
          <a:p>
            <a:r>
              <a:rPr lang="fr-FR" dirty="0" err="1" smtClean="0"/>
              <a:t>seaborn</a:t>
            </a:r>
            <a:r>
              <a:rPr lang="fr-FR" dirty="0" smtClean="0"/>
              <a:t> </a:t>
            </a:r>
          </a:p>
          <a:p>
            <a:pPr marL="108000" indent="0">
              <a:buNone/>
            </a:pPr>
            <a:r>
              <a:rPr lang="fr-FR" sz="1600" dirty="0" smtClean="0"/>
              <a:t>A </a:t>
            </a:r>
            <a:r>
              <a:rPr lang="fr-FR" sz="1600" dirty="0" err="1" smtClean="0"/>
              <a:t>common</a:t>
            </a:r>
            <a:r>
              <a:rPr lang="fr-FR" sz="1600" dirty="0" smtClean="0"/>
              <a:t> visualisation </a:t>
            </a:r>
            <a:r>
              <a:rPr lang="fr-FR" sz="1600" dirty="0" err="1" smtClean="0"/>
              <a:t>library</a:t>
            </a:r>
            <a:r>
              <a:rPr lang="fr-FR" sz="1600" dirty="0" smtClean="0"/>
              <a:t> </a:t>
            </a:r>
            <a:r>
              <a:rPr lang="fr-FR" sz="1600" dirty="0" err="1" smtClean="0"/>
              <a:t>that</a:t>
            </a:r>
            <a:r>
              <a:rPr lang="fr-FR" sz="1600" dirty="0" smtClean="0"/>
              <a:t> </a:t>
            </a:r>
            <a:r>
              <a:rPr lang="fr-FR" sz="1600" dirty="0" err="1" smtClean="0"/>
              <a:t>provides</a:t>
            </a:r>
            <a:r>
              <a:rPr lang="fr-FR" sz="1600" dirty="0" smtClean="0"/>
              <a:t> a lot of </a:t>
            </a:r>
            <a:r>
              <a:rPr lang="fr-FR" sz="1600" dirty="0" err="1" smtClean="0"/>
              <a:t>well-designed</a:t>
            </a:r>
            <a:r>
              <a:rPr lang="fr-FR" sz="1600" dirty="0" smtClean="0"/>
              <a:t> </a:t>
            </a:r>
            <a:r>
              <a:rPr lang="fr-FR" sz="1600" dirty="0" err="1" smtClean="0"/>
              <a:t>static</a:t>
            </a:r>
            <a:r>
              <a:rPr lang="fr-FR" sz="1600" dirty="0" smtClean="0"/>
              <a:t> plots</a:t>
            </a:r>
          </a:p>
          <a:p>
            <a:pPr marL="108000" indent="0" algn="ctr">
              <a:buNone/>
            </a:pPr>
            <a:r>
              <a:rPr lang="fr-FR" sz="1600" dirty="0" smtClean="0">
                <a:sym typeface="Wingdings" panose="05000000000000000000" pitchFamily="2" charset="2"/>
              </a:rPr>
              <a:t> </a:t>
            </a:r>
            <a:r>
              <a:rPr lang="fr-FR" sz="1600" dirty="0" err="1" smtClean="0">
                <a:sym typeface="Wingdings" panose="05000000000000000000" pitchFamily="2" charset="2"/>
              </a:rPr>
              <a:t>See</a:t>
            </a:r>
            <a:r>
              <a:rPr lang="fr-FR" sz="1600" dirty="0" smtClean="0">
                <a:sym typeface="Wingdings" panose="05000000000000000000" pitchFamily="2" charset="2"/>
              </a:rPr>
              <a:t> </a:t>
            </a:r>
            <a:r>
              <a:rPr lang="fr-FR" sz="1600" i="1" dirty="0" err="1" smtClean="0">
                <a:sym typeface="Wingdings" panose="05000000000000000000" pitchFamily="2" charset="2"/>
                <a:hlinkClick r:id="rId4"/>
              </a:rPr>
              <a:t>seaborn</a:t>
            </a:r>
            <a:r>
              <a:rPr lang="fr-FR" sz="1600" i="1" dirty="0" smtClean="0">
                <a:sym typeface="Wingdings" panose="05000000000000000000" pitchFamily="2" charset="2"/>
                <a:hlinkClick r:id="rId4"/>
              </a:rPr>
              <a:t> </a:t>
            </a:r>
            <a:r>
              <a:rPr lang="fr-FR" sz="1600" i="1" dirty="0" err="1" smtClean="0">
                <a:sym typeface="Wingdings" panose="05000000000000000000" pitchFamily="2" charset="2"/>
                <a:hlinkClick r:id="rId4"/>
              </a:rPr>
              <a:t>gallery</a:t>
            </a:r>
            <a:endParaRPr lang="fr-FR" sz="1600" i="1" dirty="0" smtClean="0"/>
          </a:p>
          <a:p>
            <a:r>
              <a:rPr lang="fr-FR" dirty="0" err="1" smtClean="0"/>
              <a:t>bokeh</a:t>
            </a:r>
            <a:endParaRPr lang="fr-FR" dirty="0" smtClean="0"/>
          </a:p>
          <a:p>
            <a:pPr marL="108000" indent="0">
              <a:buNone/>
            </a:pPr>
            <a:r>
              <a:rPr lang="fr-FR" sz="1600" dirty="0" smtClean="0"/>
              <a:t>A </a:t>
            </a:r>
            <a:r>
              <a:rPr lang="fr-FR" sz="1600" dirty="0" err="1" smtClean="0"/>
              <a:t>relatively</a:t>
            </a:r>
            <a:r>
              <a:rPr lang="fr-FR" sz="1600" dirty="0" smtClean="0"/>
              <a:t> </a:t>
            </a:r>
            <a:r>
              <a:rPr lang="fr-FR" sz="1600" dirty="0" err="1" smtClean="0"/>
              <a:t>common</a:t>
            </a:r>
            <a:r>
              <a:rPr lang="fr-FR" sz="1600" dirty="0" smtClean="0"/>
              <a:t> visualisation </a:t>
            </a:r>
            <a:r>
              <a:rPr lang="fr-FR" sz="1600" dirty="0" err="1" smtClean="0"/>
              <a:t>library</a:t>
            </a:r>
            <a:r>
              <a:rPr lang="fr-FR" sz="1600" dirty="0" smtClean="0"/>
              <a:t> </a:t>
            </a:r>
            <a:r>
              <a:rPr lang="fr-FR" sz="1600" dirty="0" err="1" smtClean="0"/>
              <a:t>that</a:t>
            </a:r>
            <a:r>
              <a:rPr lang="fr-FR" sz="1600" dirty="0" smtClean="0"/>
              <a:t> </a:t>
            </a:r>
            <a:r>
              <a:rPr lang="fr-FR" sz="1600" dirty="0" err="1" smtClean="0"/>
              <a:t>provides</a:t>
            </a:r>
            <a:r>
              <a:rPr lang="fr-FR" sz="1600" dirty="0" smtClean="0"/>
              <a:t> </a:t>
            </a:r>
            <a:r>
              <a:rPr lang="fr-FR" sz="1600" dirty="0" err="1" smtClean="0"/>
              <a:t>well-designed</a:t>
            </a:r>
            <a:r>
              <a:rPr lang="fr-FR" sz="1600" dirty="0" smtClean="0"/>
              <a:t> interactive plots and </a:t>
            </a:r>
            <a:r>
              <a:rPr lang="fr-FR" sz="1600" dirty="0" err="1" smtClean="0"/>
              <a:t>is</a:t>
            </a:r>
            <a:r>
              <a:rPr lang="fr-FR" sz="1600" dirty="0" smtClean="0"/>
              <a:t> compatible </a:t>
            </a:r>
            <a:r>
              <a:rPr lang="fr-FR" sz="1600" dirty="0" err="1" smtClean="0"/>
              <a:t>with</a:t>
            </a:r>
            <a:r>
              <a:rPr lang="fr-FR" sz="1600" dirty="0"/>
              <a:t> </a:t>
            </a:r>
            <a:r>
              <a:rPr lang="fr-FR" sz="1600" dirty="0" err="1" smtClean="0"/>
              <a:t>holoviews</a:t>
            </a:r>
            <a:r>
              <a:rPr lang="fr-FR" sz="1600" dirty="0" smtClean="0"/>
              <a:t> for large </a:t>
            </a:r>
            <a:r>
              <a:rPr lang="fr-FR" sz="1600" dirty="0" err="1" smtClean="0"/>
              <a:t>amount</a:t>
            </a:r>
            <a:r>
              <a:rPr lang="fr-FR" sz="1600" dirty="0" smtClean="0"/>
              <a:t> of data</a:t>
            </a:r>
          </a:p>
          <a:p>
            <a:pPr marL="108000" indent="0" algn="ctr">
              <a:buNone/>
            </a:pPr>
            <a:r>
              <a:rPr lang="fr-FR" sz="1600" dirty="0" smtClean="0">
                <a:sym typeface="Wingdings" panose="05000000000000000000" pitchFamily="2" charset="2"/>
              </a:rPr>
              <a:t> </a:t>
            </a:r>
            <a:r>
              <a:rPr lang="fr-FR" sz="1600" dirty="0" err="1" smtClean="0">
                <a:sym typeface="Wingdings" panose="05000000000000000000" pitchFamily="2" charset="2"/>
              </a:rPr>
              <a:t>See</a:t>
            </a:r>
            <a:r>
              <a:rPr lang="fr-FR" sz="1600" dirty="0" smtClean="0">
                <a:sym typeface="Wingdings" panose="05000000000000000000" pitchFamily="2" charset="2"/>
              </a:rPr>
              <a:t> </a:t>
            </a:r>
            <a:r>
              <a:rPr lang="fr-FR" sz="1600" i="1" dirty="0" err="1" smtClean="0">
                <a:sym typeface="Wingdings" panose="05000000000000000000" pitchFamily="2" charset="2"/>
                <a:hlinkClick r:id="rId5"/>
              </a:rPr>
              <a:t>bokeh</a:t>
            </a:r>
            <a:r>
              <a:rPr lang="fr-FR" sz="1600" i="1" dirty="0" smtClean="0">
                <a:sym typeface="Wingdings" panose="05000000000000000000" pitchFamily="2" charset="2"/>
                <a:hlinkClick r:id="rId5"/>
              </a:rPr>
              <a:t> </a:t>
            </a:r>
            <a:r>
              <a:rPr lang="fr-FR" sz="1600" i="1" dirty="0" err="1" smtClean="0">
                <a:sym typeface="Wingdings" panose="05000000000000000000" pitchFamily="2" charset="2"/>
                <a:hlinkClick r:id="rId5"/>
              </a:rPr>
              <a:t>gallery</a:t>
            </a:r>
            <a:endParaRPr lang="fr-FR" sz="16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53" y="1845734"/>
            <a:ext cx="321849" cy="321849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702" y="1845734"/>
            <a:ext cx="321849" cy="32184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551" y="1845733"/>
            <a:ext cx="321849" cy="321849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407" y="2787278"/>
            <a:ext cx="321849" cy="321849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256" y="2787278"/>
            <a:ext cx="321849" cy="321849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713" y="3728822"/>
            <a:ext cx="321849" cy="321849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562" y="3728822"/>
            <a:ext cx="321849" cy="321849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788" y="4670366"/>
            <a:ext cx="321849" cy="321849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637" y="4670366"/>
            <a:ext cx="321849" cy="32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73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Basic charts to know </a:t>
            </a:r>
            <a:r>
              <a:rPr lang="fr-FR" sz="2400" dirty="0" smtClean="0"/>
              <a:t>(subjective…)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23</a:t>
            </a:fld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786643"/>
            <a:ext cx="1726201" cy="193955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490" y="1751531"/>
            <a:ext cx="1685925" cy="200977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424" y="1761056"/>
            <a:ext cx="1714500" cy="199072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8933" y="1727718"/>
            <a:ext cx="1733550" cy="20574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80" y="3997074"/>
            <a:ext cx="1724025" cy="19812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3389" y="3997074"/>
            <a:ext cx="1733550" cy="200025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9023" y="3997074"/>
            <a:ext cx="1733550" cy="1990725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64658" y="3997074"/>
            <a:ext cx="1647825" cy="1638300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9962812" y="5635374"/>
            <a:ext cx="851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Violin</a:t>
            </a:r>
            <a:r>
              <a:rPr lang="fr-F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plot</a:t>
            </a:r>
            <a:endParaRPr lang="fr-FR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5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to </a:t>
            </a:r>
            <a:r>
              <a:rPr lang="fr-FR" dirty="0" err="1" smtClean="0"/>
              <a:t>process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Identify</a:t>
            </a:r>
            <a:r>
              <a:rPr lang="fr-FR" dirty="0" smtClean="0"/>
              <a:t> the chart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want</a:t>
            </a:r>
            <a:r>
              <a:rPr lang="fr-FR" dirty="0" smtClean="0"/>
              <a:t> to plot</a:t>
            </a:r>
          </a:p>
          <a:p>
            <a:pPr lvl="1">
              <a:spcAft>
                <a:spcPts val="600"/>
              </a:spcAft>
            </a:pPr>
            <a:r>
              <a:rPr lang="fr-FR" dirty="0" smtClean="0"/>
              <a:t>Chart must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selected</a:t>
            </a:r>
            <a:r>
              <a:rPr lang="fr-FR" dirty="0" smtClean="0"/>
              <a:t> </a:t>
            </a:r>
            <a:r>
              <a:rPr lang="fr-FR" dirty="0" err="1" smtClean="0"/>
              <a:t>regarding</a:t>
            </a:r>
            <a:r>
              <a:rPr lang="fr-FR" dirty="0" smtClean="0"/>
              <a:t> </a:t>
            </a:r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want</a:t>
            </a:r>
            <a:r>
              <a:rPr lang="fr-FR" dirty="0" smtClean="0"/>
              <a:t> to </a:t>
            </a:r>
            <a:r>
              <a:rPr lang="fr-FR" dirty="0" err="1" smtClean="0"/>
              <a:t>highlight</a:t>
            </a:r>
            <a:endParaRPr lang="fr-FR" dirty="0" smtClean="0"/>
          </a:p>
          <a:p>
            <a:pPr>
              <a:spcAft>
                <a:spcPts val="600"/>
              </a:spcAft>
            </a:pPr>
            <a:r>
              <a:rPr lang="fr-FR" dirty="0" smtClean="0"/>
              <a:t>Select a </a:t>
            </a:r>
            <a:r>
              <a:rPr lang="fr-FR" dirty="0" err="1" smtClean="0"/>
              <a:t>library</a:t>
            </a:r>
            <a:r>
              <a:rPr lang="fr-FR" dirty="0" smtClean="0"/>
              <a:t> (</a:t>
            </a:r>
            <a:r>
              <a:rPr lang="fr-FR" dirty="0" err="1" smtClean="0"/>
              <a:t>need</a:t>
            </a:r>
            <a:r>
              <a:rPr lang="fr-FR" dirty="0" smtClean="0"/>
              <a:t> interaction ? lot of data ?)</a:t>
            </a:r>
          </a:p>
          <a:p>
            <a:pPr>
              <a:spcAft>
                <a:spcPts val="600"/>
              </a:spcAft>
            </a:pPr>
            <a:r>
              <a:rPr lang="fr-FR" b="1" dirty="0" smtClean="0"/>
              <a:t>Read the doc </a:t>
            </a:r>
            <a:r>
              <a:rPr lang="fr-FR" dirty="0" smtClean="0"/>
              <a:t>and use the </a:t>
            </a:r>
            <a:r>
              <a:rPr lang="fr-FR" dirty="0" err="1" smtClean="0"/>
              <a:t>gallery</a:t>
            </a:r>
            <a:r>
              <a:rPr lang="fr-FR" dirty="0" smtClean="0"/>
              <a:t> </a:t>
            </a:r>
            <a:r>
              <a:rPr lang="fr-FR" dirty="0" err="1" smtClean="0"/>
              <a:t>example</a:t>
            </a:r>
            <a:endParaRPr lang="fr-FR" dirty="0" smtClean="0"/>
          </a:p>
          <a:p>
            <a:r>
              <a:rPr lang="fr-FR" dirty="0" smtClean="0"/>
              <a:t>Update the plot to </a:t>
            </a:r>
            <a:r>
              <a:rPr lang="fr-FR" dirty="0" err="1" smtClean="0"/>
              <a:t>add</a:t>
            </a:r>
            <a:r>
              <a:rPr lang="fr-FR" dirty="0" smtClean="0"/>
              <a:t> </a:t>
            </a:r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endParaRPr lang="fr-FR" dirty="0" smtClean="0"/>
          </a:p>
          <a:p>
            <a:pPr lvl="1"/>
            <a:r>
              <a:rPr lang="fr-FR" dirty="0" smtClean="0"/>
              <a:t>If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cannot</a:t>
            </a:r>
            <a:r>
              <a:rPr lang="fr-FR" dirty="0" smtClean="0"/>
              <a:t> manage to do </a:t>
            </a:r>
            <a:r>
              <a:rPr lang="fr-FR" dirty="0" err="1" smtClean="0"/>
              <a:t>it</a:t>
            </a:r>
            <a:r>
              <a:rPr lang="fr-FR" dirty="0" smtClean="0"/>
              <a:t> on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own</a:t>
            </a:r>
            <a:r>
              <a:rPr lang="fr-FR" dirty="0" smtClean="0"/>
              <a:t>, </a:t>
            </a:r>
            <a:r>
              <a:rPr lang="fr-FR" dirty="0" err="1" smtClean="0"/>
              <a:t>ask</a:t>
            </a:r>
            <a:r>
              <a:rPr lang="fr-FR" dirty="0" smtClean="0"/>
              <a:t> </a:t>
            </a:r>
            <a:r>
              <a:rPr lang="fr-FR" dirty="0" err="1" smtClean="0"/>
              <a:t>google</a:t>
            </a:r>
            <a:r>
              <a:rPr lang="fr-FR" dirty="0" smtClean="0"/>
              <a:t> (</a:t>
            </a:r>
            <a:r>
              <a:rPr lang="fr-FR" dirty="0" err="1" smtClean="0"/>
              <a:t>prefer</a:t>
            </a:r>
            <a:r>
              <a:rPr lang="fr-FR" dirty="0" smtClean="0"/>
              <a:t> </a:t>
            </a:r>
            <a:r>
              <a:rPr lang="fr-FR" dirty="0" err="1" smtClean="0"/>
              <a:t>stackoverflow</a:t>
            </a:r>
            <a:r>
              <a:rPr lang="fr-FR" dirty="0" smtClean="0"/>
              <a:t> or the </a:t>
            </a:r>
            <a:r>
              <a:rPr lang="fr-FR" dirty="0" err="1" smtClean="0"/>
              <a:t>library’s</a:t>
            </a:r>
            <a:r>
              <a:rPr lang="fr-FR" dirty="0" smtClean="0"/>
              <a:t> forum)</a:t>
            </a:r>
          </a:p>
          <a:p>
            <a:pPr lvl="1"/>
            <a:r>
              <a:rPr lang="fr-FR" dirty="0" smtClean="0"/>
              <a:t>Read the </a:t>
            </a:r>
            <a:r>
              <a:rPr lang="fr-FR" dirty="0" err="1" smtClean="0"/>
              <a:t>error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have in </a:t>
            </a:r>
            <a:r>
              <a:rPr lang="fr-FR" dirty="0" err="1" smtClean="0"/>
              <a:t>your</a:t>
            </a:r>
            <a:r>
              <a:rPr lang="fr-FR" dirty="0" smtClean="0"/>
              <a:t> code, </a:t>
            </a:r>
            <a:r>
              <a:rPr lang="fr-FR" dirty="0" err="1" smtClean="0"/>
              <a:t>search</a:t>
            </a:r>
            <a:r>
              <a:rPr lang="fr-FR" dirty="0" smtClean="0"/>
              <a:t> on </a:t>
            </a:r>
            <a:r>
              <a:rPr lang="fr-FR" dirty="0" err="1" smtClean="0"/>
              <a:t>google</a:t>
            </a:r>
            <a:r>
              <a:rPr lang="fr-FR" dirty="0" smtClean="0"/>
              <a:t>, update</a:t>
            </a:r>
          </a:p>
          <a:p>
            <a:pPr lvl="1"/>
            <a:r>
              <a:rPr lang="fr-FR" dirty="0" err="1" smtClean="0"/>
              <a:t>Repeat</a:t>
            </a:r>
            <a:r>
              <a:rPr lang="fr-FR" dirty="0" smtClean="0"/>
              <a:t> </a:t>
            </a:r>
            <a:r>
              <a:rPr lang="fr-FR" dirty="0" err="1" smtClean="0"/>
              <a:t>previous</a:t>
            </a:r>
            <a:r>
              <a:rPr lang="fr-FR" dirty="0" smtClean="0"/>
              <a:t> </a:t>
            </a:r>
            <a:r>
              <a:rPr lang="fr-FR" dirty="0" err="1" smtClean="0"/>
              <a:t>step</a:t>
            </a:r>
            <a:r>
              <a:rPr lang="fr-FR" dirty="0" smtClean="0"/>
              <a:t> </a:t>
            </a:r>
            <a:r>
              <a:rPr lang="fr-FR" dirty="0" err="1" smtClean="0"/>
              <a:t>until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have the chart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want</a:t>
            </a:r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24</a:t>
            </a:fld>
            <a:endParaRPr lang="en-US" dirty="0"/>
          </a:p>
        </p:txBody>
      </p:sp>
      <p:pic>
        <p:nvPicPr>
          <p:cNvPr id="10244" name="Picture 4" descr="Stack Overflow = Programmers' Best Friend | by Om Ashish Mishra | codebur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665" y="5079076"/>
            <a:ext cx="2401629" cy="94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58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</a:t>
            </a:r>
            <a:r>
              <a:rPr lang="en-US" dirty="0" err="1" smtClean="0"/>
              <a:t>cheet</a:t>
            </a:r>
            <a:r>
              <a:rPr lang="en-US" dirty="0" smtClean="0"/>
              <a:t> </a:t>
            </a:r>
            <a:r>
              <a:rPr lang="en-US" dirty="0" err="1" smtClean="0"/>
              <a:t>sheat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526" y="1660341"/>
            <a:ext cx="3048000" cy="367665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260" y="1660341"/>
            <a:ext cx="3038475" cy="200025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8470" y="1593183"/>
            <a:ext cx="3048000" cy="401955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9260" y="3716172"/>
            <a:ext cx="303847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3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</a:t>
            </a:r>
            <a:r>
              <a:rPr lang="en-US" dirty="0" err="1" smtClean="0"/>
              <a:t>cheet</a:t>
            </a:r>
            <a:r>
              <a:rPr lang="en-US" dirty="0" smtClean="0"/>
              <a:t> </a:t>
            </a:r>
            <a:r>
              <a:rPr lang="en-US" dirty="0" err="1" smtClean="0"/>
              <a:t>sheat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Iteration over 1d-array/list</a:t>
            </a:r>
          </a:p>
          <a:p>
            <a:pPr marL="108000" indent="0">
              <a:buNone/>
            </a:pPr>
            <a:endParaRPr lang="en-US" dirty="0" smtClean="0"/>
          </a:p>
          <a:p>
            <a:pPr marL="108000" indent="0">
              <a:buNone/>
            </a:pPr>
            <a:endParaRPr lang="en-US" dirty="0"/>
          </a:p>
          <a:p>
            <a:pPr marL="108000" indent="0">
              <a:buNone/>
            </a:pPr>
            <a:endParaRPr lang="en-US" dirty="0" smtClean="0"/>
          </a:p>
          <a:p>
            <a:pPr marL="108000" indent="0">
              <a:buNone/>
            </a:pPr>
            <a:endParaRPr lang="en-US" dirty="0"/>
          </a:p>
          <a:p>
            <a:r>
              <a:rPr lang="en-US" dirty="0" err="1" smtClean="0"/>
              <a:t>Dataframe</a:t>
            </a:r>
            <a:r>
              <a:rPr lang="en-US" dirty="0" smtClean="0"/>
              <a:t> et mask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26</a:t>
            </a:fld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731" y="2496301"/>
            <a:ext cx="2800350" cy="70485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045" y="2179189"/>
            <a:ext cx="3943350" cy="25717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3045" y="2496301"/>
            <a:ext cx="2257425" cy="48577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7630" y="2496301"/>
            <a:ext cx="3448050" cy="66675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6610" y="4154122"/>
            <a:ext cx="4819650" cy="381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3045" y="4633159"/>
            <a:ext cx="5638800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6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6000" dirty="0" smtClean="0"/>
              <a:t>Machine Learning</a:t>
            </a:r>
            <a:endParaRPr lang="fr-FR" sz="60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  <p:graphicFrame>
        <p:nvGraphicFramePr>
          <p:cNvPr id="7" name="Espace réservé du contenu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8222020"/>
              </p:ext>
            </p:extLst>
          </p:nvPr>
        </p:nvGraphicFramePr>
        <p:xfrm>
          <a:off x="6966226" y="1717259"/>
          <a:ext cx="4720156" cy="43106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380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211791"/>
          </a:xfrm>
        </p:spPr>
        <p:txBody>
          <a:bodyPr/>
          <a:lstStyle/>
          <a:p>
            <a:r>
              <a:rPr lang="en-US" b="1" dirty="0"/>
              <a:t>Machine Learning</a:t>
            </a:r>
            <a:r>
              <a:rPr lang="en-US" dirty="0"/>
              <a:t> is the process of </a:t>
            </a:r>
            <a:r>
              <a:rPr lang="en-US" i="1" dirty="0"/>
              <a:t>training</a:t>
            </a:r>
            <a:r>
              <a:rPr lang="en-US" dirty="0"/>
              <a:t> a piece of software, called a </a:t>
            </a:r>
            <a:r>
              <a:rPr lang="en-US" dirty="0">
                <a:solidFill>
                  <a:schemeClr val="accent1"/>
                </a:solidFill>
              </a:rPr>
              <a:t>model</a:t>
            </a:r>
            <a:r>
              <a:rPr lang="en-US" dirty="0"/>
              <a:t>, to make useful </a:t>
            </a:r>
            <a:r>
              <a:rPr lang="en-US" dirty="0">
                <a:solidFill>
                  <a:schemeClr val="accent1"/>
                </a:solidFill>
              </a:rPr>
              <a:t>predictions</a:t>
            </a:r>
            <a:r>
              <a:rPr lang="en-US" dirty="0"/>
              <a:t> from data. An ML model represents the mathematical relationship between the elements of data that an ML system uses to make predictions.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28</a:t>
            </a:fld>
            <a:endParaRPr lang="en-US" dirty="0"/>
          </a:p>
        </p:txBody>
      </p:sp>
      <p:grpSp>
        <p:nvGrpSpPr>
          <p:cNvPr id="34" name="Groupe 33"/>
          <p:cNvGrpSpPr/>
          <p:nvPr/>
        </p:nvGrpSpPr>
        <p:grpSpPr>
          <a:xfrm>
            <a:off x="2324958" y="4036076"/>
            <a:ext cx="3265050" cy="1158163"/>
            <a:chOff x="2438550" y="3866646"/>
            <a:chExt cx="3265050" cy="1158163"/>
          </a:xfrm>
        </p:grpSpPr>
        <p:sp>
          <p:nvSpPr>
            <p:cNvPr id="15" name="Google Shape;153;p25"/>
            <p:cNvSpPr/>
            <p:nvPr/>
          </p:nvSpPr>
          <p:spPr>
            <a:xfrm>
              <a:off x="3435225" y="4349251"/>
              <a:ext cx="1044900" cy="675558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dirty="0">
                  <a:solidFill>
                    <a:schemeClr val="accent1"/>
                  </a:solidFill>
                  <a:ea typeface="Montserrat"/>
                  <a:cs typeface="Montserrat"/>
                  <a:sym typeface="Montserrat"/>
                </a:rPr>
                <a:t>Model</a:t>
              </a:r>
              <a:endParaRPr dirty="0">
                <a:solidFill>
                  <a:schemeClr val="accent1"/>
                </a:solidFill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6" name="Google Shape;154;p25"/>
            <p:cNvCxnSpPr/>
            <p:nvPr/>
          </p:nvCxnSpPr>
          <p:spPr>
            <a:xfrm>
              <a:off x="2618925" y="4687030"/>
              <a:ext cx="816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7" name="Google Shape;155;p25"/>
            <p:cNvCxnSpPr/>
            <p:nvPr/>
          </p:nvCxnSpPr>
          <p:spPr>
            <a:xfrm>
              <a:off x="4480125" y="4687030"/>
              <a:ext cx="816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8" name="Google Shape;156;p25"/>
            <p:cNvSpPr txBox="1"/>
            <p:nvPr/>
          </p:nvSpPr>
          <p:spPr>
            <a:xfrm>
              <a:off x="2438550" y="4304592"/>
              <a:ext cx="816300" cy="38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dirty="0">
                  <a:solidFill>
                    <a:schemeClr val="accent1"/>
                  </a:solidFill>
                  <a:ea typeface="Montserrat"/>
                  <a:cs typeface="Montserrat"/>
                  <a:sym typeface="Montserrat"/>
                </a:rPr>
                <a:t>Input</a:t>
              </a:r>
              <a:endParaRPr dirty="0">
                <a:solidFill>
                  <a:schemeClr val="accent1"/>
                </a:solidFill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9" name="Google Shape;157;p25"/>
            <p:cNvSpPr txBox="1"/>
            <p:nvPr/>
          </p:nvSpPr>
          <p:spPr>
            <a:xfrm>
              <a:off x="4604700" y="4303388"/>
              <a:ext cx="1098900" cy="38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dirty="0">
                  <a:solidFill>
                    <a:srgbClr val="0070C0"/>
                  </a:solidFill>
                  <a:ea typeface="Montserrat"/>
                  <a:cs typeface="Montserrat"/>
                  <a:sym typeface="Montserrat"/>
                </a:rPr>
                <a:t>Output ?</a:t>
              </a:r>
              <a:endParaRPr dirty="0">
                <a:solidFill>
                  <a:srgbClr val="0070C0"/>
                </a:solidFill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0" name="Google Shape;158;p25"/>
            <p:cNvSpPr txBox="1"/>
            <p:nvPr/>
          </p:nvSpPr>
          <p:spPr>
            <a:xfrm>
              <a:off x="2438550" y="3866646"/>
              <a:ext cx="3265050" cy="40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Montserrat"/>
                  <a:cs typeface="Montserrat"/>
                  <a:sym typeface="Montserrat"/>
                </a:rPr>
                <a:t>CLASSICAL APPROACH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3" name="Groupe 32"/>
          <p:cNvGrpSpPr/>
          <p:nvPr/>
        </p:nvGrpSpPr>
        <p:grpSpPr>
          <a:xfrm>
            <a:off x="6635408" y="4036076"/>
            <a:ext cx="3265050" cy="1158163"/>
            <a:chOff x="6749000" y="3866646"/>
            <a:chExt cx="3265050" cy="1158163"/>
          </a:xfrm>
        </p:grpSpPr>
        <p:sp>
          <p:nvSpPr>
            <p:cNvPr id="21" name="Google Shape;153;p25"/>
            <p:cNvSpPr/>
            <p:nvPr/>
          </p:nvSpPr>
          <p:spPr>
            <a:xfrm>
              <a:off x="7745675" y="4349251"/>
              <a:ext cx="1044900" cy="675558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dirty="0" smtClean="0">
                  <a:solidFill>
                    <a:srgbClr val="0070C0"/>
                  </a:solidFill>
                  <a:ea typeface="Montserrat"/>
                  <a:cs typeface="Montserrat"/>
                  <a:sym typeface="Montserrat"/>
                </a:rPr>
                <a:t>Model ?</a:t>
              </a:r>
              <a:endParaRPr dirty="0">
                <a:solidFill>
                  <a:srgbClr val="0070C0"/>
                </a:solidFill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22" name="Google Shape;154;p25"/>
            <p:cNvCxnSpPr/>
            <p:nvPr/>
          </p:nvCxnSpPr>
          <p:spPr>
            <a:xfrm>
              <a:off x="6929375" y="4687030"/>
              <a:ext cx="816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3" name="Google Shape;155;p25"/>
            <p:cNvCxnSpPr/>
            <p:nvPr/>
          </p:nvCxnSpPr>
          <p:spPr>
            <a:xfrm>
              <a:off x="8790575" y="4687030"/>
              <a:ext cx="816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4" name="Google Shape;156;p25"/>
            <p:cNvSpPr txBox="1"/>
            <p:nvPr/>
          </p:nvSpPr>
          <p:spPr>
            <a:xfrm>
              <a:off x="6749000" y="4304592"/>
              <a:ext cx="816300" cy="38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dirty="0">
                  <a:solidFill>
                    <a:schemeClr val="accent1"/>
                  </a:solidFill>
                  <a:ea typeface="Montserrat"/>
                  <a:cs typeface="Montserrat"/>
                  <a:sym typeface="Montserrat"/>
                </a:rPr>
                <a:t>Input</a:t>
              </a:r>
              <a:endParaRPr dirty="0">
                <a:solidFill>
                  <a:schemeClr val="accent1"/>
                </a:solidFill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" name="Google Shape;157;p25"/>
            <p:cNvSpPr txBox="1"/>
            <p:nvPr/>
          </p:nvSpPr>
          <p:spPr>
            <a:xfrm>
              <a:off x="8915150" y="4303388"/>
              <a:ext cx="1098900" cy="38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dirty="0" smtClean="0">
                  <a:solidFill>
                    <a:schemeClr val="accent1"/>
                  </a:solidFill>
                  <a:ea typeface="Montserrat"/>
                  <a:cs typeface="Montserrat"/>
                  <a:sym typeface="Montserrat"/>
                </a:rPr>
                <a:t>Output</a:t>
              </a:r>
              <a:endParaRPr dirty="0">
                <a:solidFill>
                  <a:schemeClr val="accent1"/>
                </a:solidFill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" name="Google Shape;158;p25"/>
            <p:cNvSpPr txBox="1"/>
            <p:nvPr/>
          </p:nvSpPr>
          <p:spPr>
            <a:xfrm>
              <a:off x="6749000" y="3866646"/>
              <a:ext cx="3265050" cy="40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Montserrat"/>
                  <a:cs typeface="Montserrat"/>
                  <a:sym typeface="Montserrat"/>
                </a:rPr>
                <a:t>MACHINE LEARNING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7" name="ZoneTexte 26"/>
          <p:cNvSpPr txBox="1"/>
          <p:nvPr/>
        </p:nvSpPr>
        <p:spPr>
          <a:xfrm>
            <a:off x="2324958" y="3422194"/>
            <a:ext cx="75755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BASIC IDEA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32" name="Connecteur droit 31"/>
          <p:cNvCxnSpPr/>
          <p:nvPr/>
        </p:nvCxnSpPr>
        <p:spPr>
          <a:xfrm>
            <a:off x="2324958" y="3791352"/>
            <a:ext cx="7575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24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turn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0" y="1386038"/>
            <a:ext cx="121919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0" dirty="0" smtClean="0">
                <a:solidFill>
                  <a:schemeClr val="accent1"/>
                </a:solidFill>
              </a:rPr>
              <a:t>?</a:t>
            </a:r>
            <a:endParaRPr lang="fr-FR" sz="12000" dirty="0">
              <a:solidFill>
                <a:schemeClr val="accent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0" y="3166712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dirty="0" smtClean="0">
                <a:solidFill>
                  <a:schemeClr val="accent1"/>
                </a:solidFill>
              </a:rPr>
              <a:t>AI </a:t>
            </a:r>
            <a:r>
              <a:rPr lang="fr-FR" sz="7200" dirty="0" err="1" smtClean="0">
                <a:solidFill>
                  <a:schemeClr val="accent1"/>
                </a:solidFill>
              </a:rPr>
              <a:t>Terms</a:t>
            </a:r>
            <a:endParaRPr lang="fr-FR" sz="7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28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i="1" dirty="0" err="1"/>
              <a:t>datascience</a:t>
            </a:r>
            <a:r>
              <a:rPr lang="fr-FR" dirty="0"/>
              <a:t> ?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097280" y="2083442"/>
            <a:ext cx="42826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b="1" dirty="0" smtClean="0">
                <a:solidFill>
                  <a:schemeClr val="accent1"/>
                </a:solidFill>
              </a:rPr>
              <a:t>DÉFINITION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algn="just"/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Il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s’agit de 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l’extraction d’informations exploitables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à partir de 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données brutes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fr-F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endParaRPr lang="fr-F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Ce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champ 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multidisciplinaire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pour but principal d’identifier des </a:t>
            </a:r>
            <a:r>
              <a:rPr lang="fr-FR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tendances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des </a:t>
            </a:r>
            <a:r>
              <a:rPr lang="fr-FR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motifs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des </a:t>
            </a:r>
            <a:r>
              <a:rPr lang="fr-FR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connexions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et des </a:t>
            </a:r>
            <a:r>
              <a:rPr lang="fr-FR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corrélations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dans les larges ensembles de données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5379913" y="2083442"/>
            <a:ext cx="2201504" cy="380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1"/>
                </a:solidFill>
              </a:rPr>
              <a:t>DISCIPLINES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  <p:graphicFrame>
        <p:nvGraphicFramePr>
          <p:cNvPr id="10" name="Espace réservé du contenu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895617"/>
              </p:ext>
            </p:extLst>
          </p:nvPr>
        </p:nvGraphicFramePr>
        <p:xfrm>
          <a:off x="6966226" y="1717259"/>
          <a:ext cx="4720156" cy="43106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270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5E75F51-4707-4C32-8DFF-00C4A54F6A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dgm id="{D5E75F51-4707-4C32-8DFF-00C4A54F6A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381DAC3-9A5A-4596-B4BE-C96A9ED8D7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graphicEl>
                                              <a:dgm id="{1381DAC3-9A5A-4596-B4BE-C96A9ED8D7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531DBF2-CFDB-4109-8346-C5A41ADB50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graphicEl>
                                              <a:dgm id="{3531DBF2-CFDB-4109-8346-C5A41ADB50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06D5E9A-FA53-459D-9121-6FEAA97F2C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graphicEl>
                                              <a:dgm id="{F06D5E9A-FA53-459D-9121-6FEAA97F2C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1054258-BD53-4411-B8A3-FDFFAABABF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graphicEl>
                                              <a:dgm id="{91054258-BD53-4411-B8A3-FDFFAABABF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64DC72B-14C7-4B54-B2B4-A9C80685FA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graphicEl>
                                              <a:dgm id="{D64DC72B-14C7-4B54-B2B4-A9C80685FA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F834212-3906-4D0E-AB7D-797858D4B8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graphicEl>
                                              <a:dgm id="{1F834212-3906-4D0E-AB7D-797858D4B8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EC25CF3-AF16-454F-B8BE-57D0406BAE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>
                                            <p:graphicEl>
                                              <a:dgm id="{9EC25CF3-AF16-454F-B8BE-57D0406BAE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D3E2007-355A-412E-B4D1-4F940E64B0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>
                                            <p:graphicEl>
                                              <a:dgm id="{FD3E2007-355A-412E-B4D1-4F940E64B0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8D68A83-58B4-468E-808A-59FF17770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>
                                            <p:graphicEl>
                                              <a:dgm id="{28D68A83-58B4-468E-808A-59FF177704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2334AAD-4218-4DD2-8642-B25BB9074F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>
                                            <p:graphicEl>
                                              <a:dgm id="{F2334AAD-4218-4DD2-8642-B25BB9074F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72B0EA9-2240-45B1-B8DA-CD9E05F6A2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>
                                            <p:graphicEl>
                                              <a:dgm id="{572B0EA9-2240-45B1-B8DA-CD9E05F6A2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E1A035D-0397-4749-BE88-A7AB833D16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>
                                            <p:graphicEl>
                                              <a:dgm id="{AE1A035D-0397-4749-BE88-A7AB833D16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Graphic spid="10" grpId="0" uiExpand="1">
        <p:bldSub>
          <a:bldDgm bld="lvl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Google Shape;586;p51"/>
          <p:cNvSpPr txBox="1"/>
          <p:nvPr/>
        </p:nvSpPr>
        <p:spPr>
          <a:xfrm>
            <a:off x="1097280" y="754688"/>
            <a:ext cx="6510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CNN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6" name="Google Shape;587;p51"/>
          <p:cNvSpPr txBox="1"/>
          <p:nvPr/>
        </p:nvSpPr>
        <p:spPr>
          <a:xfrm>
            <a:off x="2748309" y="1431687"/>
            <a:ext cx="6510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RNN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7" name="Google Shape;588;p51"/>
          <p:cNvSpPr txBox="1"/>
          <p:nvPr/>
        </p:nvSpPr>
        <p:spPr>
          <a:xfrm>
            <a:off x="6445903" y="987100"/>
            <a:ext cx="5382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GRU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8" name="Google Shape;589;p51"/>
          <p:cNvSpPr txBox="1"/>
          <p:nvPr/>
        </p:nvSpPr>
        <p:spPr>
          <a:xfrm>
            <a:off x="8971285" y="2044875"/>
            <a:ext cx="8388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LSTM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10" name="Google Shape;591;p51"/>
          <p:cNvSpPr txBox="1"/>
          <p:nvPr/>
        </p:nvSpPr>
        <p:spPr>
          <a:xfrm>
            <a:off x="8971285" y="3636416"/>
            <a:ext cx="8847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11" name="Google Shape;592;p51"/>
          <p:cNvSpPr txBox="1"/>
          <p:nvPr/>
        </p:nvSpPr>
        <p:spPr>
          <a:xfrm>
            <a:off x="10114120" y="1620962"/>
            <a:ext cx="8847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12" name="Google Shape;593;p51"/>
          <p:cNvSpPr txBox="1"/>
          <p:nvPr/>
        </p:nvSpPr>
        <p:spPr>
          <a:xfrm>
            <a:off x="1520221" y="3797249"/>
            <a:ext cx="13497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Unsupervised learning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13" name="Google Shape;594;p51"/>
          <p:cNvSpPr txBox="1"/>
          <p:nvPr/>
        </p:nvSpPr>
        <p:spPr>
          <a:xfrm>
            <a:off x="2593477" y="5095837"/>
            <a:ext cx="10668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14" name="Google Shape;595;p51"/>
          <p:cNvSpPr txBox="1"/>
          <p:nvPr/>
        </p:nvSpPr>
        <p:spPr>
          <a:xfrm>
            <a:off x="7776206" y="752909"/>
            <a:ext cx="15777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Reinforcement learning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15" name="Google Shape;596;p51"/>
          <p:cNvSpPr txBox="1"/>
          <p:nvPr/>
        </p:nvSpPr>
        <p:spPr>
          <a:xfrm>
            <a:off x="8046660" y="4682168"/>
            <a:ext cx="13140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Maintenance prédictive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16" name="Google Shape;597;p51"/>
          <p:cNvSpPr txBox="1"/>
          <p:nvPr/>
        </p:nvSpPr>
        <p:spPr>
          <a:xfrm>
            <a:off x="2401927" y="2498662"/>
            <a:ext cx="14499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Convolutions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17" name="Google Shape;598;p51"/>
          <p:cNvSpPr txBox="1"/>
          <p:nvPr/>
        </p:nvSpPr>
        <p:spPr>
          <a:xfrm>
            <a:off x="7409475" y="5422360"/>
            <a:ext cx="11673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Réseau de neurone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18" name="Google Shape;599;p51"/>
          <p:cNvSpPr txBox="1"/>
          <p:nvPr/>
        </p:nvSpPr>
        <p:spPr>
          <a:xfrm>
            <a:off x="10857583" y="3612901"/>
            <a:ext cx="7098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SVM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19" name="Google Shape;600;p51"/>
          <p:cNvSpPr txBox="1"/>
          <p:nvPr/>
        </p:nvSpPr>
        <p:spPr>
          <a:xfrm>
            <a:off x="1421709" y="2513261"/>
            <a:ext cx="5382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LDA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20" name="Google Shape;601;p51"/>
          <p:cNvSpPr txBox="1"/>
          <p:nvPr/>
        </p:nvSpPr>
        <p:spPr>
          <a:xfrm>
            <a:off x="2869921" y="345191"/>
            <a:ext cx="7098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 smtClean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NLP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21" name="Google Shape;602;p51"/>
          <p:cNvSpPr txBox="1"/>
          <p:nvPr/>
        </p:nvSpPr>
        <p:spPr>
          <a:xfrm>
            <a:off x="742380" y="5004661"/>
            <a:ext cx="7098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KNN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22" name="Google Shape;603;p51"/>
          <p:cNvSpPr txBox="1"/>
          <p:nvPr/>
        </p:nvSpPr>
        <p:spPr>
          <a:xfrm>
            <a:off x="10556470" y="421688"/>
            <a:ext cx="8388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OSVM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23" name="Google Shape;604;p51"/>
          <p:cNvSpPr txBox="1"/>
          <p:nvPr/>
        </p:nvSpPr>
        <p:spPr>
          <a:xfrm>
            <a:off x="4796700" y="462551"/>
            <a:ext cx="13953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Agglomerative clustering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24" name="Google Shape;605;p51"/>
          <p:cNvSpPr txBox="1"/>
          <p:nvPr/>
        </p:nvSpPr>
        <p:spPr>
          <a:xfrm>
            <a:off x="5078100" y="5242888"/>
            <a:ext cx="11673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Random forest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25" name="Google Shape;606;p51"/>
          <p:cNvSpPr txBox="1"/>
          <p:nvPr/>
        </p:nvSpPr>
        <p:spPr>
          <a:xfrm>
            <a:off x="6605075" y="2615145"/>
            <a:ext cx="11673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Naive Bayesian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26" name="Google Shape;607;p51"/>
          <p:cNvSpPr txBox="1"/>
          <p:nvPr/>
        </p:nvSpPr>
        <p:spPr>
          <a:xfrm>
            <a:off x="4213050" y="1541627"/>
            <a:ext cx="11673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Markov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27" name="Google Shape;608;p51"/>
          <p:cNvSpPr txBox="1"/>
          <p:nvPr/>
        </p:nvSpPr>
        <p:spPr>
          <a:xfrm>
            <a:off x="9815400" y="5338880"/>
            <a:ext cx="11673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IA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28" name="Google Shape;609;p51"/>
          <p:cNvSpPr txBox="1"/>
          <p:nvPr/>
        </p:nvSpPr>
        <p:spPr>
          <a:xfrm>
            <a:off x="10132633" y="4550975"/>
            <a:ext cx="14499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Apprentissage</a:t>
            </a:r>
            <a:endParaRPr sz="1200">
              <a:solidFill>
                <a:schemeClr val="accent1"/>
              </a:solidFill>
            </a:endParaRP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698" y="1554290"/>
            <a:ext cx="4842503" cy="3566158"/>
          </a:xfrm>
          <a:prstGeom prst="rect">
            <a:avLst/>
          </a:prstGeom>
        </p:spPr>
      </p:pic>
      <p:sp>
        <p:nvSpPr>
          <p:cNvPr id="30" name="ZoneTexte 29"/>
          <p:cNvSpPr txBox="1"/>
          <p:nvPr/>
        </p:nvSpPr>
        <p:spPr>
          <a:xfrm>
            <a:off x="0" y="5959540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Note: all AI </a:t>
            </a:r>
            <a:r>
              <a:rPr lang="fr-FR" sz="16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domains</a:t>
            </a:r>
            <a:r>
              <a:rPr lang="fr-FR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sz="16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representations</a:t>
            </a:r>
            <a:r>
              <a:rPr lang="fr-FR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are right and </a:t>
            </a:r>
            <a:r>
              <a:rPr lang="fr-FR" sz="16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wrong</a:t>
            </a:r>
            <a:endParaRPr lang="fr-FR" sz="1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33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Machine Learning areas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217920" y="1845734"/>
            <a:ext cx="4937760" cy="4143999"/>
          </a:xfrm>
        </p:spPr>
        <p:txBody>
          <a:bodyPr>
            <a:normAutofit/>
          </a:bodyPr>
          <a:lstStyle/>
          <a:p>
            <a:pPr marL="450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1" dirty="0" smtClean="0"/>
              <a:t>Supervised </a:t>
            </a:r>
            <a:r>
              <a:rPr lang="en-US" sz="1400" b="1" dirty="0"/>
              <a:t>learning </a:t>
            </a:r>
            <a:r>
              <a:rPr lang="en-US" sz="1400" dirty="0"/>
              <a:t>models</a:t>
            </a:r>
            <a:r>
              <a:rPr lang="en-US" sz="1400" b="1" dirty="0"/>
              <a:t> </a:t>
            </a:r>
            <a:r>
              <a:rPr lang="en-US" sz="1400" dirty="0"/>
              <a:t>can make predictions after seeing lots of data with the correct answers and then discovering the connections between the elements in the data that produce the correct answers</a:t>
            </a:r>
            <a:endParaRPr lang="fr-FR" sz="1400" dirty="0" smtClean="0"/>
          </a:p>
          <a:p>
            <a:pPr marL="450900" indent="-3429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dirty="0" smtClean="0"/>
              <a:t>A</a:t>
            </a:r>
            <a:r>
              <a:rPr lang="fr-FR" sz="1400" dirty="0"/>
              <a:t> </a:t>
            </a:r>
            <a:r>
              <a:rPr lang="fr-FR" sz="1400" b="1" dirty="0" err="1"/>
              <a:t>R</a:t>
            </a:r>
            <a:r>
              <a:rPr lang="fr-FR" sz="1400" b="1" dirty="0" err="1" smtClean="0"/>
              <a:t>egression</a:t>
            </a:r>
            <a:r>
              <a:rPr lang="fr-FR" sz="1400" b="1" dirty="0" smtClean="0"/>
              <a:t> </a:t>
            </a:r>
            <a:r>
              <a:rPr lang="fr-FR" sz="1400" dirty="0"/>
              <a:t>model </a:t>
            </a:r>
            <a:r>
              <a:rPr lang="en-US" sz="1400" dirty="0" smtClean="0"/>
              <a:t>predicts</a:t>
            </a:r>
            <a:r>
              <a:rPr lang="fr-FR" sz="1400" dirty="0" smtClean="0"/>
              <a:t> </a:t>
            </a:r>
            <a:r>
              <a:rPr lang="fr-FR" sz="1400" dirty="0"/>
              <a:t>a </a:t>
            </a:r>
            <a:r>
              <a:rPr lang="en-US" sz="1400" dirty="0" smtClean="0"/>
              <a:t>numeric</a:t>
            </a:r>
            <a:r>
              <a:rPr lang="fr-FR" sz="1400" dirty="0" smtClean="0"/>
              <a:t> </a:t>
            </a:r>
            <a:r>
              <a:rPr lang="fr-FR" sz="1400" dirty="0"/>
              <a:t>value</a:t>
            </a:r>
            <a:endParaRPr lang="en-US" sz="1400" dirty="0" smtClean="0"/>
          </a:p>
          <a:p>
            <a:pPr marL="450900" indent="-3429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1" dirty="0" smtClean="0"/>
              <a:t>Classification </a:t>
            </a:r>
            <a:r>
              <a:rPr lang="en-US" sz="1400" dirty="0"/>
              <a:t>models predict the likelihood that something belongs to a category</a:t>
            </a:r>
            <a:endParaRPr lang="fr-FR" sz="1400" dirty="0" smtClean="0"/>
          </a:p>
          <a:p>
            <a:pPr marL="450900" indent="-3429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An unsupervised learning </a:t>
            </a:r>
            <a:r>
              <a:rPr lang="en-US" sz="1400" dirty="0"/>
              <a:t>model's goal is to identify meaningful patterns among the </a:t>
            </a:r>
            <a:r>
              <a:rPr lang="en-US" sz="1400" dirty="0" smtClean="0"/>
              <a:t>data without knowing the correct answers.</a:t>
            </a:r>
          </a:p>
          <a:p>
            <a:pPr marL="450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Reinforcement learning</a:t>
            </a:r>
            <a:r>
              <a:rPr lang="en-US" sz="1400" dirty="0"/>
              <a:t> models make predictions by getting rewards or penalties based on actions performed within an environment.</a:t>
            </a:r>
            <a:endParaRPr lang="fr-FR" sz="1400" b="1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p:pic>
        <p:nvPicPr>
          <p:cNvPr id="8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15" y="1725095"/>
            <a:ext cx="5961965" cy="4264639"/>
          </a:xfrm>
        </p:spPr>
      </p:pic>
      <p:sp>
        <p:nvSpPr>
          <p:cNvPr id="9" name="ZoneTexte 8"/>
          <p:cNvSpPr txBox="1"/>
          <p:nvPr/>
        </p:nvSpPr>
        <p:spPr>
          <a:xfrm>
            <a:off x="6574054" y="6047302"/>
            <a:ext cx="3057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dirty="0" err="1" smtClean="0"/>
              <a:t>Recommended</a:t>
            </a:r>
            <a:r>
              <a:rPr lang="fr-FR" sz="1200" i="1" dirty="0" smtClean="0"/>
              <a:t> to </a:t>
            </a:r>
            <a:r>
              <a:rPr lang="fr-FR" sz="1200" i="1" dirty="0" err="1" smtClean="0"/>
              <a:t>read</a:t>
            </a:r>
            <a:r>
              <a:rPr lang="fr-FR" sz="1200" i="1" dirty="0" smtClean="0"/>
              <a:t>: </a:t>
            </a:r>
            <a:r>
              <a:rPr lang="fr-FR" sz="1200" i="1" dirty="0" err="1" smtClean="0">
                <a:hlinkClick r:id="rId3"/>
              </a:rPr>
              <a:t>What</a:t>
            </a:r>
            <a:r>
              <a:rPr lang="fr-FR" sz="1200" i="1" dirty="0" smtClean="0">
                <a:hlinkClick r:id="rId3"/>
              </a:rPr>
              <a:t> </a:t>
            </a:r>
            <a:r>
              <a:rPr lang="fr-FR" sz="1200" i="1" dirty="0" err="1" smtClean="0">
                <a:hlinkClick r:id="rId3"/>
              </a:rPr>
              <a:t>is</a:t>
            </a:r>
            <a:r>
              <a:rPr lang="fr-FR" sz="1200" i="1" dirty="0" smtClean="0">
                <a:hlinkClick r:id="rId3"/>
              </a:rPr>
              <a:t> ML</a:t>
            </a:r>
            <a:r>
              <a:rPr lang="fr-FR" sz="1200" i="1" dirty="0" smtClean="0"/>
              <a:t> by Google</a:t>
            </a:r>
            <a:endParaRPr lang="fr-FR" sz="1200" i="1" dirty="0"/>
          </a:p>
        </p:txBody>
      </p:sp>
      <p:sp>
        <p:nvSpPr>
          <p:cNvPr id="10" name="ZoneTexte 9"/>
          <p:cNvSpPr txBox="1"/>
          <p:nvPr/>
        </p:nvSpPr>
        <p:spPr>
          <a:xfrm>
            <a:off x="9510806" y="1131007"/>
            <a:ext cx="1644874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hlinkClick r:id="rId4"/>
              </a:rPr>
              <a:t>sklearn introduction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68157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a classifier work</a:t>
            </a:r>
            <a:endParaRPr lang="en-US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  <p:cxnSp>
        <p:nvCxnSpPr>
          <p:cNvPr id="6" name="Google Shape;909;p57"/>
          <p:cNvCxnSpPr/>
          <p:nvPr/>
        </p:nvCxnSpPr>
        <p:spPr>
          <a:xfrm>
            <a:off x="6181380" y="2268935"/>
            <a:ext cx="0" cy="351313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13" name="Groupe 112"/>
          <p:cNvGrpSpPr/>
          <p:nvPr/>
        </p:nvGrpSpPr>
        <p:grpSpPr>
          <a:xfrm>
            <a:off x="2018431" y="3363182"/>
            <a:ext cx="839942" cy="763879"/>
            <a:chOff x="2018431" y="3363182"/>
            <a:chExt cx="839942" cy="763879"/>
          </a:xfrm>
        </p:grpSpPr>
        <p:sp>
          <p:nvSpPr>
            <p:cNvPr id="9" name="Google Shape;912;p57"/>
            <p:cNvSpPr/>
            <p:nvPr/>
          </p:nvSpPr>
          <p:spPr>
            <a:xfrm>
              <a:off x="2259886" y="3530896"/>
              <a:ext cx="81435" cy="79244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13;p57"/>
            <p:cNvSpPr/>
            <p:nvPr/>
          </p:nvSpPr>
          <p:spPr>
            <a:xfrm>
              <a:off x="2432236" y="3698610"/>
              <a:ext cx="81435" cy="79244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14;p57"/>
            <p:cNvSpPr/>
            <p:nvPr/>
          </p:nvSpPr>
          <p:spPr>
            <a:xfrm>
              <a:off x="2432236" y="3866324"/>
              <a:ext cx="81435" cy="79244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15;p57"/>
            <p:cNvSpPr/>
            <p:nvPr/>
          </p:nvSpPr>
          <p:spPr>
            <a:xfrm>
              <a:off x="2604588" y="3866324"/>
              <a:ext cx="81435" cy="79244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16;p57"/>
            <p:cNvSpPr/>
            <p:nvPr/>
          </p:nvSpPr>
          <p:spPr>
            <a:xfrm>
              <a:off x="2346061" y="3447040"/>
              <a:ext cx="81435" cy="79244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17;p57"/>
            <p:cNvSpPr/>
            <p:nvPr/>
          </p:nvSpPr>
          <p:spPr>
            <a:xfrm>
              <a:off x="2518412" y="3614753"/>
              <a:ext cx="81435" cy="79244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18;p57"/>
            <p:cNvSpPr/>
            <p:nvPr/>
          </p:nvSpPr>
          <p:spPr>
            <a:xfrm>
              <a:off x="2518412" y="3782466"/>
              <a:ext cx="81435" cy="79244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19;p57"/>
            <p:cNvSpPr/>
            <p:nvPr/>
          </p:nvSpPr>
          <p:spPr>
            <a:xfrm>
              <a:off x="2690763" y="3782466"/>
              <a:ext cx="81435" cy="79244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20;p57"/>
            <p:cNvSpPr/>
            <p:nvPr/>
          </p:nvSpPr>
          <p:spPr>
            <a:xfrm>
              <a:off x="2518412" y="3447040"/>
              <a:ext cx="81435" cy="79244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21;p57"/>
            <p:cNvSpPr/>
            <p:nvPr/>
          </p:nvSpPr>
          <p:spPr>
            <a:xfrm>
              <a:off x="2690763" y="3614753"/>
              <a:ext cx="81435" cy="79244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22;p57"/>
            <p:cNvSpPr/>
            <p:nvPr/>
          </p:nvSpPr>
          <p:spPr>
            <a:xfrm>
              <a:off x="2690763" y="3866324"/>
              <a:ext cx="81435" cy="79244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3;p57"/>
            <p:cNvSpPr/>
            <p:nvPr/>
          </p:nvSpPr>
          <p:spPr>
            <a:xfrm>
              <a:off x="2564920" y="3530896"/>
              <a:ext cx="81435" cy="79244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24;p57"/>
            <p:cNvSpPr/>
            <p:nvPr/>
          </p:nvSpPr>
          <p:spPr>
            <a:xfrm>
              <a:off x="2604588" y="3363182"/>
              <a:ext cx="81435" cy="79244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25;p57"/>
            <p:cNvSpPr/>
            <p:nvPr/>
          </p:nvSpPr>
          <p:spPr>
            <a:xfrm>
              <a:off x="2776938" y="3530896"/>
              <a:ext cx="81435" cy="79244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26;p57"/>
            <p:cNvSpPr/>
            <p:nvPr/>
          </p:nvSpPr>
          <p:spPr>
            <a:xfrm>
              <a:off x="2776938" y="3698610"/>
              <a:ext cx="81435" cy="79244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27;p57"/>
            <p:cNvSpPr/>
            <p:nvPr/>
          </p:nvSpPr>
          <p:spPr>
            <a:xfrm>
              <a:off x="2766167" y="3380501"/>
              <a:ext cx="81435" cy="79244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28;p57"/>
            <p:cNvSpPr/>
            <p:nvPr/>
          </p:nvSpPr>
          <p:spPr>
            <a:xfrm rot="1047671">
              <a:off x="2059721" y="3677520"/>
              <a:ext cx="81908" cy="79704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29;p57"/>
            <p:cNvSpPr/>
            <p:nvPr/>
          </p:nvSpPr>
          <p:spPr>
            <a:xfrm rot="1047671">
              <a:off x="2071690" y="3810111"/>
              <a:ext cx="81908" cy="79704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30;p57"/>
            <p:cNvSpPr/>
            <p:nvPr/>
          </p:nvSpPr>
          <p:spPr>
            <a:xfrm rot="1047671">
              <a:off x="2018431" y="3969617"/>
              <a:ext cx="81908" cy="79704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31;p57"/>
            <p:cNvSpPr/>
            <p:nvPr/>
          </p:nvSpPr>
          <p:spPr>
            <a:xfrm rot="1047671">
              <a:off x="2182347" y="4021443"/>
              <a:ext cx="81908" cy="79704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32;p57"/>
            <p:cNvSpPr/>
            <p:nvPr/>
          </p:nvSpPr>
          <p:spPr>
            <a:xfrm rot="1047671">
              <a:off x="2200920" y="3638399"/>
              <a:ext cx="81908" cy="79704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33;p57"/>
            <p:cNvSpPr/>
            <p:nvPr/>
          </p:nvSpPr>
          <p:spPr>
            <a:xfrm rot="1047671">
              <a:off x="2180278" y="3756272"/>
              <a:ext cx="81908" cy="79704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34;p57"/>
            <p:cNvSpPr/>
            <p:nvPr/>
          </p:nvSpPr>
          <p:spPr>
            <a:xfrm rot="1047671">
              <a:off x="2127018" y="3915778"/>
              <a:ext cx="81908" cy="79704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35;p57"/>
            <p:cNvSpPr/>
            <p:nvPr/>
          </p:nvSpPr>
          <p:spPr>
            <a:xfrm rot="1047671">
              <a:off x="2290934" y="3967604"/>
              <a:ext cx="81908" cy="79704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36;p57"/>
            <p:cNvSpPr/>
            <p:nvPr/>
          </p:nvSpPr>
          <p:spPr>
            <a:xfrm rot="1047671">
              <a:off x="2233537" y="3596766"/>
              <a:ext cx="81908" cy="79704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37;p57"/>
            <p:cNvSpPr/>
            <p:nvPr/>
          </p:nvSpPr>
          <p:spPr>
            <a:xfrm rot="1047671">
              <a:off x="2344193" y="3808098"/>
              <a:ext cx="81908" cy="79704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38;p57"/>
            <p:cNvSpPr/>
            <p:nvPr/>
          </p:nvSpPr>
          <p:spPr>
            <a:xfrm rot="1047671">
              <a:off x="2264304" y="4047357"/>
              <a:ext cx="81908" cy="79704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39;p57"/>
            <p:cNvSpPr/>
            <p:nvPr/>
          </p:nvSpPr>
          <p:spPr>
            <a:xfrm rot="1047671">
              <a:off x="2454850" y="4019430"/>
              <a:ext cx="81908" cy="79704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40;p57"/>
            <p:cNvSpPr/>
            <p:nvPr/>
          </p:nvSpPr>
          <p:spPr>
            <a:xfrm rot="1047671">
              <a:off x="2342124" y="3542927"/>
              <a:ext cx="81908" cy="79704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41;p57"/>
            <p:cNvSpPr/>
            <p:nvPr/>
          </p:nvSpPr>
          <p:spPr>
            <a:xfrm rot="1047671">
              <a:off x="2452781" y="3754259"/>
              <a:ext cx="81908" cy="79704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42;p57"/>
            <p:cNvSpPr/>
            <p:nvPr/>
          </p:nvSpPr>
          <p:spPr>
            <a:xfrm rot="1047671">
              <a:off x="2399522" y="3913764"/>
              <a:ext cx="81908" cy="79704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43;p57"/>
            <p:cNvSpPr/>
            <p:nvPr/>
          </p:nvSpPr>
          <p:spPr>
            <a:xfrm rot="1047671">
              <a:off x="2563437" y="3965590"/>
              <a:ext cx="81908" cy="79704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" name="Groupe 113"/>
          <p:cNvGrpSpPr/>
          <p:nvPr/>
        </p:nvGrpSpPr>
        <p:grpSpPr>
          <a:xfrm>
            <a:off x="2524988" y="4150762"/>
            <a:ext cx="1135670" cy="889268"/>
            <a:chOff x="2524988" y="4150762"/>
            <a:chExt cx="1135670" cy="889268"/>
          </a:xfrm>
        </p:grpSpPr>
        <p:sp>
          <p:nvSpPr>
            <p:cNvPr id="41" name="Google Shape;944;p57"/>
            <p:cNvSpPr/>
            <p:nvPr/>
          </p:nvSpPr>
          <p:spPr>
            <a:xfrm rot="2166155">
              <a:off x="2985171" y="4539261"/>
              <a:ext cx="82176" cy="79965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45;p57"/>
            <p:cNvSpPr/>
            <p:nvPr/>
          </p:nvSpPr>
          <p:spPr>
            <a:xfrm rot="2166155">
              <a:off x="3023300" y="4773524"/>
              <a:ext cx="82176" cy="79965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46;p57"/>
            <p:cNvSpPr/>
            <p:nvPr/>
          </p:nvSpPr>
          <p:spPr>
            <a:xfrm rot="2166155">
              <a:off x="3439047" y="4238352"/>
              <a:ext cx="82176" cy="79965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47;p57"/>
            <p:cNvSpPr/>
            <p:nvPr/>
          </p:nvSpPr>
          <p:spPr>
            <a:xfrm rot="2166155">
              <a:off x="3578482" y="4336931"/>
              <a:ext cx="82176" cy="79965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48;p57"/>
            <p:cNvSpPr/>
            <p:nvPr/>
          </p:nvSpPr>
          <p:spPr>
            <a:xfrm rot="2166155">
              <a:off x="3105541" y="4520709"/>
              <a:ext cx="82176" cy="79965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49;p57"/>
            <p:cNvSpPr/>
            <p:nvPr/>
          </p:nvSpPr>
          <p:spPr>
            <a:xfrm rot="2166155">
              <a:off x="3143670" y="4754973"/>
              <a:ext cx="82176" cy="79965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50;p57"/>
            <p:cNvSpPr/>
            <p:nvPr/>
          </p:nvSpPr>
          <p:spPr>
            <a:xfrm rot="2166155">
              <a:off x="3559418" y="4219801"/>
              <a:ext cx="82176" cy="79965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51;p57"/>
            <p:cNvSpPr/>
            <p:nvPr/>
          </p:nvSpPr>
          <p:spPr>
            <a:xfrm rot="2166155">
              <a:off x="2947041" y="4304998"/>
              <a:ext cx="82176" cy="79965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52;p57"/>
            <p:cNvSpPr/>
            <p:nvPr/>
          </p:nvSpPr>
          <p:spPr>
            <a:xfrm rot="2166155">
              <a:off x="3244976" y="4619289"/>
              <a:ext cx="82176" cy="79965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53;p57"/>
            <p:cNvSpPr/>
            <p:nvPr/>
          </p:nvSpPr>
          <p:spPr>
            <a:xfrm rot="2166155">
              <a:off x="3048347" y="4169314"/>
              <a:ext cx="82176" cy="79965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54;p57"/>
            <p:cNvSpPr/>
            <p:nvPr/>
          </p:nvSpPr>
          <p:spPr>
            <a:xfrm rot="2166155">
              <a:off x="2896388" y="4372840"/>
              <a:ext cx="82176" cy="79965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55;p57"/>
            <p:cNvSpPr/>
            <p:nvPr/>
          </p:nvSpPr>
          <p:spPr>
            <a:xfrm rot="2166155">
              <a:off x="3086476" y="4403578"/>
              <a:ext cx="82176" cy="79965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56;p57"/>
            <p:cNvSpPr/>
            <p:nvPr/>
          </p:nvSpPr>
          <p:spPr>
            <a:xfrm rot="2166155">
              <a:off x="3365346" y="4600737"/>
              <a:ext cx="82176" cy="79965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57;p57"/>
            <p:cNvSpPr/>
            <p:nvPr/>
          </p:nvSpPr>
          <p:spPr>
            <a:xfrm rot="2166155">
              <a:off x="3168717" y="4150762"/>
              <a:ext cx="82176" cy="79965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58;p57"/>
            <p:cNvSpPr/>
            <p:nvPr/>
          </p:nvSpPr>
          <p:spPr>
            <a:xfrm rot="2166155">
              <a:off x="3067411" y="4286446"/>
              <a:ext cx="82176" cy="79965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59;p57"/>
            <p:cNvSpPr/>
            <p:nvPr/>
          </p:nvSpPr>
          <p:spPr>
            <a:xfrm rot="2166155">
              <a:off x="3206846" y="4385026"/>
              <a:ext cx="82176" cy="79965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60;p57"/>
            <p:cNvSpPr/>
            <p:nvPr/>
          </p:nvSpPr>
          <p:spPr>
            <a:xfrm rot="3187806">
              <a:off x="2703662" y="4422237"/>
              <a:ext cx="80315" cy="82536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61;p57"/>
            <p:cNvSpPr/>
            <p:nvPr/>
          </p:nvSpPr>
          <p:spPr>
            <a:xfrm rot="3187806">
              <a:off x="2665533" y="4656499"/>
              <a:ext cx="80315" cy="82536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62;p57"/>
            <p:cNvSpPr/>
            <p:nvPr/>
          </p:nvSpPr>
          <p:spPr>
            <a:xfrm rot="3187806">
              <a:off x="2526098" y="4755079"/>
              <a:ext cx="80315" cy="82536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63;p57"/>
            <p:cNvSpPr/>
            <p:nvPr/>
          </p:nvSpPr>
          <p:spPr>
            <a:xfrm rot="3187806">
              <a:off x="2627403" y="4890763"/>
              <a:ext cx="80315" cy="82536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64;p57"/>
            <p:cNvSpPr/>
            <p:nvPr/>
          </p:nvSpPr>
          <p:spPr>
            <a:xfrm rot="3187806">
              <a:off x="2824032" y="4440789"/>
              <a:ext cx="80315" cy="82536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65;p57"/>
            <p:cNvSpPr/>
            <p:nvPr/>
          </p:nvSpPr>
          <p:spPr>
            <a:xfrm rot="3187806">
              <a:off x="2785903" y="4675052"/>
              <a:ext cx="80315" cy="82536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66;p57"/>
            <p:cNvSpPr/>
            <p:nvPr/>
          </p:nvSpPr>
          <p:spPr>
            <a:xfrm rot="3187806">
              <a:off x="2646468" y="4773631"/>
              <a:ext cx="80315" cy="82536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67;p57"/>
            <p:cNvSpPr/>
            <p:nvPr/>
          </p:nvSpPr>
          <p:spPr>
            <a:xfrm rot="3187806">
              <a:off x="3264826" y="4238459"/>
              <a:ext cx="80315" cy="82536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968;p57"/>
            <p:cNvSpPr/>
            <p:nvPr/>
          </p:nvSpPr>
          <p:spPr>
            <a:xfrm rot="3187806">
              <a:off x="2925338" y="4576472"/>
              <a:ext cx="80315" cy="82536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969;p57"/>
            <p:cNvSpPr/>
            <p:nvPr/>
          </p:nvSpPr>
          <p:spPr>
            <a:xfrm rot="3187806">
              <a:off x="2887208" y="4810735"/>
              <a:ext cx="80315" cy="82536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70;p57"/>
            <p:cNvSpPr/>
            <p:nvPr/>
          </p:nvSpPr>
          <p:spPr>
            <a:xfrm rot="3187806">
              <a:off x="2678057" y="4958605"/>
              <a:ext cx="80315" cy="82536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71;p57"/>
            <p:cNvSpPr/>
            <p:nvPr/>
          </p:nvSpPr>
          <p:spPr>
            <a:xfrm rot="3187806">
              <a:off x="3366132" y="4374142"/>
              <a:ext cx="80315" cy="82536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72;p57"/>
            <p:cNvSpPr/>
            <p:nvPr/>
          </p:nvSpPr>
          <p:spPr>
            <a:xfrm rot="3187806">
              <a:off x="3045708" y="4595024"/>
              <a:ext cx="80315" cy="82536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73;p57"/>
            <p:cNvSpPr/>
            <p:nvPr/>
          </p:nvSpPr>
          <p:spPr>
            <a:xfrm rot="3187806">
              <a:off x="3007579" y="4829286"/>
              <a:ext cx="80315" cy="82536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74;p57"/>
            <p:cNvSpPr/>
            <p:nvPr/>
          </p:nvSpPr>
          <p:spPr>
            <a:xfrm rot="3187806">
              <a:off x="3385197" y="4257012"/>
              <a:ext cx="80315" cy="82536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975;p57"/>
            <p:cNvSpPr/>
            <p:nvPr/>
          </p:nvSpPr>
          <p:spPr>
            <a:xfrm rot="3187806">
              <a:off x="3486502" y="4392694"/>
              <a:ext cx="80315" cy="82536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roupe 114"/>
          <p:cNvGrpSpPr/>
          <p:nvPr/>
        </p:nvGrpSpPr>
        <p:grpSpPr>
          <a:xfrm>
            <a:off x="1097280" y="3012100"/>
            <a:ext cx="2882207" cy="2773762"/>
            <a:chOff x="1097280" y="3012100"/>
            <a:chExt cx="2882207" cy="2773762"/>
          </a:xfrm>
        </p:grpSpPr>
        <p:cxnSp>
          <p:nvCxnSpPr>
            <p:cNvPr id="73" name="Google Shape;976;p57"/>
            <p:cNvCxnSpPr/>
            <p:nvPr/>
          </p:nvCxnSpPr>
          <p:spPr>
            <a:xfrm>
              <a:off x="1699419" y="3019226"/>
              <a:ext cx="0" cy="221275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cxnSp>
          <p:nvCxnSpPr>
            <p:cNvPr id="74" name="Google Shape;977;p57"/>
            <p:cNvCxnSpPr/>
            <p:nvPr/>
          </p:nvCxnSpPr>
          <p:spPr>
            <a:xfrm rot="5400000">
              <a:off x="2825924" y="4125483"/>
              <a:ext cx="0" cy="221275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75" name="Google Shape;978;p57"/>
            <p:cNvSpPr txBox="1"/>
            <p:nvPr/>
          </p:nvSpPr>
          <p:spPr>
            <a:xfrm rot="16200000">
              <a:off x="226931" y="3882449"/>
              <a:ext cx="2356963" cy="616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400" dirty="0">
                  <a:ea typeface="Montserrat Light"/>
                  <a:cs typeface="Montserrat Light"/>
                  <a:sym typeface="Montserrat Light"/>
                </a:rPr>
                <a:t>Feature 1</a:t>
              </a:r>
              <a:endParaRPr sz="1400" dirty="0">
                <a:ea typeface="Montserrat Light"/>
                <a:cs typeface="Montserrat Light"/>
                <a:sym typeface="Montserrat Ligh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400" i="1" dirty="0" smtClean="0">
                  <a:ea typeface="Montserrat Light"/>
                  <a:cs typeface="Montserrat Light"/>
                  <a:sym typeface="Montserrat Light"/>
                </a:rPr>
                <a:t>Wine Cellar humidity</a:t>
              </a:r>
              <a:endParaRPr sz="1400" i="1" dirty="0"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76" name="Google Shape;979;p57"/>
            <p:cNvSpPr txBox="1"/>
            <p:nvPr/>
          </p:nvSpPr>
          <p:spPr>
            <a:xfrm>
              <a:off x="1557343" y="5191178"/>
              <a:ext cx="2422144" cy="5946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400" dirty="0">
                  <a:ea typeface="Montserrat Light"/>
                  <a:cs typeface="Montserrat Light"/>
                  <a:sym typeface="Montserrat Light"/>
                </a:rPr>
                <a:t>Feature 2</a:t>
              </a:r>
              <a:endParaRPr sz="1400" dirty="0">
                <a:ea typeface="Montserrat Light"/>
                <a:cs typeface="Montserrat Light"/>
                <a:sym typeface="Montserrat Ligh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400" i="1" dirty="0" smtClean="0">
                  <a:ea typeface="Montserrat Light"/>
                  <a:cs typeface="Montserrat Light"/>
                  <a:sym typeface="Montserrat Light"/>
                </a:rPr>
                <a:t>Wine cellar temperature</a:t>
              </a:r>
              <a:endParaRPr sz="1400" i="1" dirty="0"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118" name="Groupe 117"/>
          <p:cNvGrpSpPr/>
          <p:nvPr/>
        </p:nvGrpSpPr>
        <p:grpSpPr>
          <a:xfrm>
            <a:off x="3990295" y="2773213"/>
            <a:ext cx="2138087" cy="668217"/>
            <a:chOff x="3990295" y="2773213"/>
            <a:chExt cx="2138087" cy="668217"/>
          </a:xfrm>
        </p:grpSpPr>
        <p:sp>
          <p:nvSpPr>
            <p:cNvPr id="77" name="Google Shape;980;p57"/>
            <p:cNvSpPr/>
            <p:nvPr/>
          </p:nvSpPr>
          <p:spPr>
            <a:xfrm rot="2166155">
              <a:off x="3990295" y="2961946"/>
              <a:ext cx="82176" cy="79965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" name="Google Shape;981;p57"/>
            <p:cNvSpPr txBox="1"/>
            <p:nvPr/>
          </p:nvSpPr>
          <p:spPr>
            <a:xfrm>
              <a:off x="4080032" y="2773213"/>
              <a:ext cx="2048350" cy="6682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400" dirty="0">
                  <a:ea typeface="Montserrat Light"/>
                  <a:cs typeface="Montserrat Light"/>
                  <a:sym typeface="Montserrat Light"/>
                </a:rPr>
                <a:t>Label 1</a:t>
              </a:r>
              <a:br>
                <a:rPr lang="fr" sz="1400" dirty="0">
                  <a:ea typeface="Montserrat Light"/>
                  <a:cs typeface="Montserrat Light"/>
                  <a:sym typeface="Montserrat Light"/>
                </a:rPr>
              </a:br>
              <a:r>
                <a:rPr lang="fr" sz="1200" i="1" dirty="0" smtClean="0">
                  <a:ea typeface="Montserrat Light"/>
                  <a:cs typeface="Montserrat Light"/>
                  <a:sym typeface="Montserrat Light"/>
                </a:rPr>
                <a:t>Good-tasting wine</a:t>
              </a:r>
              <a:endParaRPr sz="1400" i="1" dirty="0"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117" name="Groupe 116"/>
          <p:cNvGrpSpPr/>
          <p:nvPr/>
        </p:nvGrpSpPr>
        <p:grpSpPr>
          <a:xfrm>
            <a:off x="3990295" y="3360211"/>
            <a:ext cx="2138087" cy="668217"/>
            <a:chOff x="3990295" y="3360211"/>
            <a:chExt cx="2138087" cy="668217"/>
          </a:xfrm>
        </p:grpSpPr>
        <p:sp>
          <p:nvSpPr>
            <p:cNvPr id="79" name="Google Shape;982;p57"/>
            <p:cNvSpPr/>
            <p:nvPr/>
          </p:nvSpPr>
          <p:spPr>
            <a:xfrm rot="2166155">
              <a:off x="3990295" y="3548945"/>
              <a:ext cx="82176" cy="79965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" name="Google Shape;983;p57"/>
            <p:cNvSpPr txBox="1"/>
            <p:nvPr/>
          </p:nvSpPr>
          <p:spPr>
            <a:xfrm>
              <a:off x="4080032" y="3360211"/>
              <a:ext cx="2048350" cy="6682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400" dirty="0">
                  <a:ea typeface="Montserrat Light"/>
                  <a:cs typeface="Montserrat Light"/>
                  <a:sym typeface="Montserrat Light"/>
                </a:rPr>
                <a:t>Label 2</a:t>
              </a:r>
              <a:br>
                <a:rPr lang="fr" sz="1400" dirty="0">
                  <a:ea typeface="Montserrat Light"/>
                  <a:cs typeface="Montserrat Light"/>
                  <a:sym typeface="Montserrat Light"/>
                </a:rPr>
              </a:br>
              <a:r>
                <a:rPr lang="fr" sz="1200" i="1" dirty="0" smtClean="0">
                  <a:ea typeface="Montserrat Light"/>
                  <a:cs typeface="Montserrat Light"/>
                  <a:sym typeface="Montserrat Light"/>
                </a:rPr>
                <a:t>Not good-tasting wine</a:t>
              </a:r>
              <a:endParaRPr sz="1400" dirty="0">
                <a:ea typeface="Montserrat Light"/>
                <a:cs typeface="Montserrat Light"/>
                <a:sym typeface="Montserrat Light"/>
              </a:endParaRPr>
            </a:p>
          </p:txBody>
        </p:sp>
      </p:grpSp>
      <p:cxnSp>
        <p:nvCxnSpPr>
          <p:cNvPr id="81" name="Google Shape;984;p57"/>
          <p:cNvCxnSpPr/>
          <p:nvPr/>
        </p:nvCxnSpPr>
        <p:spPr>
          <a:xfrm flipH="1">
            <a:off x="1779008" y="3476698"/>
            <a:ext cx="1918861" cy="140247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122" name="Groupe 121"/>
          <p:cNvGrpSpPr/>
          <p:nvPr/>
        </p:nvGrpSpPr>
        <p:grpSpPr>
          <a:xfrm>
            <a:off x="3937320" y="4003921"/>
            <a:ext cx="2218373" cy="401075"/>
            <a:chOff x="3937320" y="4003921"/>
            <a:chExt cx="2218373" cy="401075"/>
          </a:xfrm>
        </p:grpSpPr>
        <p:cxnSp>
          <p:nvCxnSpPr>
            <p:cNvPr id="82" name="Google Shape;985;p57"/>
            <p:cNvCxnSpPr/>
            <p:nvPr/>
          </p:nvCxnSpPr>
          <p:spPr>
            <a:xfrm flipH="1">
              <a:off x="3937320" y="4120068"/>
              <a:ext cx="177176" cy="137427"/>
            </a:xfrm>
            <a:prstGeom prst="straightConnector1">
              <a:avLst/>
            </a:prstGeom>
            <a:noFill/>
            <a:ln w="9525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83" name="Google Shape;986;p57"/>
            <p:cNvSpPr txBox="1"/>
            <p:nvPr/>
          </p:nvSpPr>
          <p:spPr>
            <a:xfrm>
              <a:off x="4107343" y="4003921"/>
              <a:ext cx="2048350" cy="401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400" dirty="0">
                  <a:ea typeface="Montserrat Light"/>
                  <a:cs typeface="Montserrat Light"/>
                  <a:sym typeface="Montserrat Light"/>
                </a:rPr>
                <a:t>Model</a:t>
              </a:r>
              <a:endParaRPr sz="1400" dirty="0"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84" name="Google Shape;987;p57"/>
          <p:cNvSpPr/>
          <p:nvPr/>
        </p:nvSpPr>
        <p:spPr>
          <a:xfrm rot="18720907">
            <a:off x="1913700" y="3334641"/>
            <a:ext cx="1143933" cy="785476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lg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988;p57"/>
          <p:cNvSpPr/>
          <p:nvPr/>
        </p:nvSpPr>
        <p:spPr>
          <a:xfrm rot="19200304">
            <a:off x="2361236" y="4172503"/>
            <a:ext cx="1421138" cy="772482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lg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" name="Groupe 122"/>
          <p:cNvGrpSpPr/>
          <p:nvPr/>
        </p:nvGrpSpPr>
        <p:grpSpPr>
          <a:xfrm>
            <a:off x="3908729" y="4370235"/>
            <a:ext cx="2246964" cy="454045"/>
            <a:chOff x="3908729" y="4370235"/>
            <a:chExt cx="2246964" cy="454045"/>
          </a:xfrm>
        </p:grpSpPr>
        <p:sp>
          <p:nvSpPr>
            <p:cNvPr id="86" name="Google Shape;989;p57"/>
            <p:cNvSpPr txBox="1"/>
            <p:nvPr/>
          </p:nvSpPr>
          <p:spPr>
            <a:xfrm>
              <a:off x="4107343" y="4370235"/>
              <a:ext cx="2048350" cy="4540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400" dirty="0">
                  <a:ea typeface="Montserrat Light"/>
                  <a:cs typeface="Montserrat Light"/>
                  <a:sym typeface="Montserrat Light"/>
                </a:rPr>
                <a:t>Another model</a:t>
              </a:r>
              <a:endParaRPr sz="1400" dirty="0"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87" name="Google Shape;990;p57"/>
            <p:cNvSpPr/>
            <p:nvPr/>
          </p:nvSpPr>
          <p:spPr>
            <a:xfrm rot="19202769">
              <a:off x="3908729" y="4467422"/>
              <a:ext cx="235916" cy="209047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lgDash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88" name="Google Shape;991;p57"/>
          <p:cNvSpPr txBox="1"/>
          <p:nvPr/>
        </p:nvSpPr>
        <p:spPr>
          <a:xfrm>
            <a:off x="2686259" y="2172682"/>
            <a:ext cx="1918861" cy="454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 smtClean="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Training</a:t>
            </a:r>
            <a:endParaRPr b="1" dirty="0">
              <a:solidFill>
                <a:srgbClr val="595959"/>
              </a:solidFill>
              <a:ea typeface="Montserrat"/>
              <a:cs typeface="Montserrat"/>
              <a:sym typeface="Montserrat"/>
            </a:endParaRPr>
          </a:p>
        </p:txBody>
      </p:sp>
      <p:grpSp>
        <p:nvGrpSpPr>
          <p:cNvPr id="116" name="Groupe 115"/>
          <p:cNvGrpSpPr/>
          <p:nvPr/>
        </p:nvGrpSpPr>
        <p:grpSpPr>
          <a:xfrm>
            <a:off x="6353983" y="3043741"/>
            <a:ext cx="2920707" cy="2778739"/>
            <a:chOff x="6353983" y="3043741"/>
            <a:chExt cx="2920707" cy="2778739"/>
          </a:xfrm>
        </p:grpSpPr>
        <p:cxnSp>
          <p:nvCxnSpPr>
            <p:cNvPr id="89" name="Google Shape;992;p57"/>
            <p:cNvCxnSpPr/>
            <p:nvPr/>
          </p:nvCxnSpPr>
          <p:spPr>
            <a:xfrm>
              <a:off x="6956124" y="3050868"/>
              <a:ext cx="0" cy="221275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cxnSp>
          <p:nvCxnSpPr>
            <p:cNvPr id="90" name="Google Shape;993;p57"/>
            <p:cNvCxnSpPr/>
            <p:nvPr/>
          </p:nvCxnSpPr>
          <p:spPr>
            <a:xfrm rot="5400000">
              <a:off x="8082627" y="4157126"/>
              <a:ext cx="0" cy="221275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91" name="Google Shape;994;p57"/>
            <p:cNvSpPr txBox="1"/>
            <p:nvPr/>
          </p:nvSpPr>
          <p:spPr>
            <a:xfrm rot="16200000">
              <a:off x="5476572" y="3921152"/>
              <a:ext cx="2356963" cy="6021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400" dirty="0">
                  <a:ea typeface="Montserrat Light"/>
                  <a:cs typeface="Montserrat Light"/>
                  <a:sym typeface="Montserrat Light"/>
                </a:rPr>
                <a:t>Feature 1</a:t>
              </a:r>
              <a:endParaRPr sz="1400" dirty="0">
                <a:ea typeface="Montserrat Light"/>
                <a:cs typeface="Montserrat Light"/>
                <a:sym typeface="Montserrat Light"/>
              </a:endParaRPr>
            </a:p>
            <a:p>
              <a:pPr lvl="0" algn="ctr"/>
              <a:r>
                <a:rPr lang="en-US" sz="1400" i="1" dirty="0">
                  <a:ea typeface="Montserrat Light"/>
                  <a:cs typeface="Montserrat Light"/>
                  <a:sym typeface="Montserrat Light"/>
                </a:rPr>
                <a:t>Wine Cellar humidity</a:t>
              </a:r>
            </a:p>
          </p:txBody>
        </p:sp>
        <p:sp>
          <p:nvSpPr>
            <p:cNvPr id="92" name="Google Shape;995;p57"/>
            <p:cNvSpPr txBox="1"/>
            <p:nvPr/>
          </p:nvSpPr>
          <p:spPr>
            <a:xfrm>
              <a:off x="6852546" y="5242072"/>
              <a:ext cx="2422144" cy="5804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400" dirty="0">
                  <a:ea typeface="Montserrat Light"/>
                  <a:cs typeface="Montserrat Light"/>
                  <a:sym typeface="Montserrat Light"/>
                </a:rPr>
                <a:t>Feature 2</a:t>
              </a:r>
              <a:endParaRPr sz="1400" dirty="0">
                <a:ea typeface="Montserrat Light"/>
                <a:cs typeface="Montserrat Light"/>
                <a:sym typeface="Montserrat Light"/>
              </a:endParaRPr>
            </a:p>
            <a:p>
              <a:pPr lvl="0" algn="ctr"/>
              <a:r>
                <a:rPr lang="en-US" sz="1400" i="1" dirty="0">
                  <a:ea typeface="Montserrat Light"/>
                  <a:cs typeface="Montserrat Light"/>
                  <a:sym typeface="Montserrat Light"/>
                </a:rPr>
                <a:t>Wine cellar temperature</a:t>
              </a:r>
            </a:p>
          </p:txBody>
        </p:sp>
      </p:grpSp>
      <p:cxnSp>
        <p:nvCxnSpPr>
          <p:cNvPr id="94" name="Google Shape;998;p57"/>
          <p:cNvCxnSpPr/>
          <p:nvPr/>
        </p:nvCxnSpPr>
        <p:spPr>
          <a:xfrm flipH="1">
            <a:off x="7035712" y="3508340"/>
            <a:ext cx="1918861" cy="140247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96" name="Google Shape;1001;p57"/>
          <p:cNvSpPr/>
          <p:nvPr/>
        </p:nvSpPr>
        <p:spPr>
          <a:xfrm rot="18720907">
            <a:off x="7170405" y="3366285"/>
            <a:ext cx="1143933" cy="785476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lg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1002;p57"/>
          <p:cNvSpPr/>
          <p:nvPr/>
        </p:nvSpPr>
        <p:spPr>
          <a:xfrm rot="19200304">
            <a:off x="7617941" y="4204147"/>
            <a:ext cx="1421138" cy="772482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lg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1005;p57"/>
          <p:cNvSpPr txBox="1"/>
          <p:nvPr/>
        </p:nvSpPr>
        <p:spPr>
          <a:xfrm>
            <a:off x="7808675" y="2172682"/>
            <a:ext cx="1842561" cy="454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 smtClean="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Testing</a:t>
            </a:r>
            <a:endParaRPr b="1" dirty="0">
              <a:solidFill>
                <a:srgbClr val="595959"/>
              </a:solidFill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6;p57"/>
          <p:cNvSpPr/>
          <p:nvPr/>
        </p:nvSpPr>
        <p:spPr>
          <a:xfrm rot="2166155">
            <a:off x="7954367" y="3496730"/>
            <a:ext cx="82176" cy="79965"/>
          </a:xfrm>
          <a:prstGeom prst="ellipse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07;p57"/>
          <p:cNvSpPr/>
          <p:nvPr/>
        </p:nvSpPr>
        <p:spPr>
          <a:xfrm rot="2166155">
            <a:off x="8040541" y="4922299"/>
            <a:ext cx="82176" cy="79965"/>
          </a:xfrm>
          <a:prstGeom prst="ellipse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08;p57"/>
          <p:cNvSpPr/>
          <p:nvPr/>
        </p:nvSpPr>
        <p:spPr>
          <a:xfrm rot="2166155">
            <a:off x="8557594" y="3664445"/>
            <a:ext cx="82176" cy="79965"/>
          </a:xfrm>
          <a:prstGeom prst="ellipse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09;p57"/>
          <p:cNvSpPr/>
          <p:nvPr/>
        </p:nvSpPr>
        <p:spPr>
          <a:xfrm rot="2166155">
            <a:off x="7437314" y="4083730"/>
            <a:ext cx="82176" cy="79965"/>
          </a:xfrm>
          <a:prstGeom prst="ellipse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roupe 118"/>
          <p:cNvGrpSpPr/>
          <p:nvPr/>
        </p:nvGrpSpPr>
        <p:grpSpPr>
          <a:xfrm>
            <a:off x="9429879" y="2809736"/>
            <a:ext cx="2146195" cy="668217"/>
            <a:chOff x="9246999" y="2809736"/>
            <a:chExt cx="2146195" cy="668217"/>
          </a:xfrm>
        </p:grpSpPr>
        <p:sp>
          <p:nvSpPr>
            <p:cNvPr id="93" name="Google Shape;996;p57"/>
            <p:cNvSpPr/>
            <p:nvPr/>
          </p:nvSpPr>
          <p:spPr>
            <a:xfrm rot="2166155">
              <a:off x="9246999" y="2993589"/>
              <a:ext cx="82176" cy="79965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5" name="Google Shape;981;p57"/>
            <p:cNvSpPr txBox="1"/>
            <p:nvPr/>
          </p:nvSpPr>
          <p:spPr>
            <a:xfrm>
              <a:off x="9344844" y="2809736"/>
              <a:ext cx="2048350" cy="6682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400" dirty="0" smtClean="0">
                  <a:ea typeface="Montserrat Light"/>
                  <a:cs typeface="Montserrat Light"/>
                  <a:sym typeface="Montserrat Light"/>
                </a:rPr>
                <a:t>New data to predict</a:t>
              </a:r>
              <a:r>
                <a:rPr lang="fr" sz="1400" dirty="0">
                  <a:ea typeface="Montserrat Light"/>
                  <a:cs typeface="Montserrat Light"/>
                  <a:sym typeface="Montserrat Light"/>
                </a:rPr>
                <a:t/>
              </a:r>
              <a:br>
                <a:rPr lang="fr" sz="1400" dirty="0">
                  <a:ea typeface="Montserrat Light"/>
                  <a:cs typeface="Montserrat Light"/>
                  <a:sym typeface="Montserrat Light"/>
                </a:rPr>
              </a:br>
              <a:r>
                <a:rPr lang="fr" sz="1400" dirty="0" smtClean="0">
                  <a:ea typeface="Montserrat Light"/>
                  <a:cs typeface="Montserrat Light"/>
                  <a:sym typeface="Wingdings" panose="05000000000000000000" pitchFamily="2" charset="2"/>
                </a:rPr>
                <a:t> </a:t>
              </a:r>
              <a:r>
                <a:rPr lang="fr" sz="1400" i="1" dirty="0" smtClean="0">
                  <a:ea typeface="Montserrat Light"/>
                  <a:cs typeface="Montserrat Light"/>
                  <a:sym typeface="Montserrat Light"/>
                </a:rPr>
                <a:t>What label ?</a:t>
              </a:r>
              <a:endParaRPr sz="1400" i="1" dirty="0"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120" name="Groupe 119"/>
          <p:cNvGrpSpPr/>
          <p:nvPr/>
        </p:nvGrpSpPr>
        <p:grpSpPr>
          <a:xfrm>
            <a:off x="9369208" y="3306138"/>
            <a:ext cx="2218373" cy="401075"/>
            <a:chOff x="9186328" y="3306138"/>
            <a:chExt cx="2218373" cy="401075"/>
          </a:xfrm>
        </p:grpSpPr>
        <p:cxnSp>
          <p:nvCxnSpPr>
            <p:cNvPr id="108" name="Google Shape;985;p57"/>
            <p:cNvCxnSpPr/>
            <p:nvPr/>
          </p:nvCxnSpPr>
          <p:spPr>
            <a:xfrm flipH="1">
              <a:off x="9186328" y="3422285"/>
              <a:ext cx="177176" cy="137427"/>
            </a:xfrm>
            <a:prstGeom prst="straightConnector1">
              <a:avLst/>
            </a:prstGeom>
            <a:noFill/>
            <a:ln w="9525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09" name="Google Shape;986;p57"/>
            <p:cNvSpPr txBox="1"/>
            <p:nvPr/>
          </p:nvSpPr>
          <p:spPr>
            <a:xfrm>
              <a:off x="9356351" y="3306138"/>
              <a:ext cx="2048350" cy="401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400" dirty="0">
                  <a:ea typeface="Montserrat Light"/>
                  <a:cs typeface="Montserrat Light"/>
                  <a:sym typeface="Montserrat Light"/>
                </a:rPr>
                <a:t>Model</a:t>
              </a:r>
              <a:endParaRPr sz="1400" dirty="0"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121" name="Groupe 120"/>
          <p:cNvGrpSpPr/>
          <p:nvPr/>
        </p:nvGrpSpPr>
        <p:grpSpPr>
          <a:xfrm>
            <a:off x="9340617" y="3672452"/>
            <a:ext cx="2246964" cy="454045"/>
            <a:chOff x="9157737" y="3672452"/>
            <a:chExt cx="2246964" cy="454045"/>
          </a:xfrm>
        </p:grpSpPr>
        <p:sp>
          <p:nvSpPr>
            <p:cNvPr id="110" name="Google Shape;989;p57"/>
            <p:cNvSpPr txBox="1"/>
            <p:nvPr/>
          </p:nvSpPr>
          <p:spPr>
            <a:xfrm>
              <a:off x="9356351" y="3672452"/>
              <a:ext cx="2048350" cy="4540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400" dirty="0">
                  <a:ea typeface="Montserrat Light"/>
                  <a:cs typeface="Montserrat Light"/>
                  <a:sym typeface="Montserrat Light"/>
                </a:rPr>
                <a:t>Another model</a:t>
              </a:r>
              <a:endParaRPr sz="1400" dirty="0"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11" name="Google Shape;990;p57"/>
            <p:cNvSpPr/>
            <p:nvPr/>
          </p:nvSpPr>
          <p:spPr>
            <a:xfrm rot="19202769">
              <a:off x="9157737" y="3769639"/>
              <a:ext cx="235916" cy="209047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lgDash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12" name="ZoneTexte 111"/>
          <p:cNvSpPr txBox="1"/>
          <p:nvPr/>
        </p:nvSpPr>
        <p:spPr>
          <a:xfrm>
            <a:off x="1163156" y="1741440"/>
            <a:ext cx="9834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Let say we have humidity and temperature data from multiple wine cellars labeled </a:t>
            </a:r>
            <a:r>
              <a:rPr lang="en-US" sz="1600" i="1" u="sng" dirty="0" smtClean="0"/>
              <a:t>good-tasting</a:t>
            </a:r>
            <a:r>
              <a:rPr lang="en-US" sz="1600" i="1" dirty="0" smtClean="0"/>
              <a:t> or </a:t>
            </a:r>
            <a:r>
              <a:rPr lang="en-US" sz="1600" i="1" u="sng" dirty="0" smtClean="0"/>
              <a:t>not good-tasting</a:t>
            </a:r>
            <a:r>
              <a:rPr lang="en-US" sz="1600" i="1" dirty="0" smtClean="0"/>
              <a:t>.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61801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  <p:bldP spid="88" grpId="0"/>
      <p:bldP spid="96" grpId="0" animBg="1"/>
      <p:bldP spid="97" grpId="0" animBg="1"/>
      <p:bldP spid="99" grpId="0"/>
      <p:bldP spid="100" grpId="0" animBg="1"/>
      <p:bldP spid="101" grpId="0" animBg="1"/>
      <p:bldP spid="102" grpId="0" animBg="1"/>
      <p:bldP spid="103" grpId="0" animBg="1"/>
      <p:bldP spid="1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so many classifiers ?</a:t>
            </a:r>
            <a:endParaRPr lang="en-US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  <p:pic>
        <p:nvPicPr>
          <p:cNvPr id="6" name="Google Shape;1033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1574" y="2262580"/>
            <a:ext cx="1359177" cy="3633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03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4858" y="2262577"/>
            <a:ext cx="1360876" cy="3633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03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9857" y="2262575"/>
            <a:ext cx="1360876" cy="3633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036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4833" y="2262580"/>
            <a:ext cx="1360876" cy="3633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37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69817" y="2262584"/>
            <a:ext cx="1360870" cy="3633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038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794807" y="2249984"/>
            <a:ext cx="1360872" cy="363338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039;p60"/>
          <p:cNvSpPr txBox="1"/>
          <p:nvPr/>
        </p:nvSpPr>
        <p:spPr>
          <a:xfrm>
            <a:off x="1171575" y="1706228"/>
            <a:ext cx="1359194" cy="556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dirty="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Inputs</a:t>
            </a:r>
            <a:endParaRPr sz="1400" dirty="0">
              <a:solidFill>
                <a:srgbClr val="595959"/>
              </a:solidFill>
              <a:ea typeface="Montserrat"/>
              <a:cs typeface="Montserrat"/>
              <a:sym typeface="Montserrat"/>
            </a:endParaRPr>
          </a:p>
        </p:txBody>
      </p:sp>
      <p:sp>
        <p:nvSpPr>
          <p:cNvPr id="13" name="Google Shape;1040;p60"/>
          <p:cNvSpPr txBox="1"/>
          <p:nvPr/>
        </p:nvSpPr>
        <p:spPr>
          <a:xfrm>
            <a:off x="2849219" y="1706203"/>
            <a:ext cx="1359194" cy="556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Nearest</a:t>
            </a:r>
            <a:endParaRPr sz="1400">
              <a:solidFill>
                <a:srgbClr val="595959"/>
              </a:solidFill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Neighbors</a:t>
            </a:r>
            <a:endParaRPr sz="1400">
              <a:solidFill>
                <a:srgbClr val="595959"/>
              </a:solidFill>
              <a:ea typeface="Montserrat"/>
              <a:cs typeface="Montserrat"/>
              <a:sym typeface="Montserrat"/>
            </a:endParaRPr>
          </a:p>
        </p:txBody>
      </p:sp>
      <p:sp>
        <p:nvSpPr>
          <p:cNvPr id="14" name="Google Shape;1041;p60"/>
          <p:cNvSpPr txBox="1"/>
          <p:nvPr/>
        </p:nvSpPr>
        <p:spPr>
          <a:xfrm>
            <a:off x="4620621" y="1739564"/>
            <a:ext cx="1359194" cy="556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Naive</a:t>
            </a:r>
            <a:endParaRPr sz="1400">
              <a:solidFill>
                <a:srgbClr val="595959"/>
              </a:solidFill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Bayes</a:t>
            </a:r>
            <a:endParaRPr sz="1400">
              <a:solidFill>
                <a:srgbClr val="595959"/>
              </a:solidFill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1042;p60"/>
          <p:cNvSpPr txBox="1"/>
          <p:nvPr/>
        </p:nvSpPr>
        <p:spPr>
          <a:xfrm>
            <a:off x="6345606" y="1706228"/>
            <a:ext cx="1359194" cy="556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Random</a:t>
            </a:r>
            <a:endParaRPr sz="1400">
              <a:solidFill>
                <a:srgbClr val="595959"/>
              </a:solidFill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Forest</a:t>
            </a:r>
            <a:endParaRPr sz="1400">
              <a:solidFill>
                <a:srgbClr val="595959"/>
              </a:solidFill>
              <a:ea typeface="Montserrat"/>
              <a:cs typeface="Montserrat"/>
              <a:sym typeface="Montserrat"/>
            </a:endParaRPr>
          </a:p>
        </p:txBody>
      </p:sp>
      <p:sp>
        <p:nvSpPr>
          <p:cNvPr id="16" name="Google Shape;1043;p60"/>
          <p:cNvSpPr txBox="1"/>
          <p:nvPr/>
        </p:nvSpPr>
        <p:spPr>
          <a:xfrm>
            <a:off x="8070211" y="1706228"/>
            <a:ext cx="1359194" cy="556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Linear</a:t>
            </a:r>
            <a:endParaRPr sz="1400">
              <a:solidFill>
                <a:srgbClr val="595959"/>
              </a:solidFill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SVM</a:t>
            </a:r>
            <a:endParaRPr sz="1400">
              <a:solidFill>
                <a:srgbClr val="595959"/>
              </a:solidFill>
              <a:ea typeface="Montserrat"/>
              <a:cs typeface="Montserrat"/>
              <a:sym typeface="Montserrat"/>
            </a:endParaRPr>
          </a:p>
        </p:txBody>
      </p:sp>
      <p:sp>
        <p:nvSpPr>
          <p:cNvPr id="17" name="Google Shape;1044;p60"/>
          <p:cNvSpPr txBox="1"/>
          <p:nvPr/>
        </p:nvSpPr>
        <p:spPr>
          <a:xfrm>
            <a:off x="9794802" y="1706203"/>
            <a:ext cx="1359194" cy="556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RBF</a:t>
            </a:r>
            <a:endParaRPr sz="1400">
              <a:solidFill>
                <a:srgbClr val="595959"/>
              </a:solidFill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SVM</a:t>
            </a:r>
            <a:endParaRPr sz="1400">
              <a:solidFill>
                <a:srgbClr val="595959"/>
              </a:solidFill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2384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to validate a classifier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34</a:t>
            </a:fld>
            <a:endParaRPr lang="en-US" dirty="0"/>
          </a:p>
        </p:txBody>
      </p:sp>
      <p:sp>
        <p:nvSpPr>
          <p:cNvPr id="11" name="Google Shape;1053;p61"/>
          <p:cNvSpPr txBox="1"/>
          <p:nvPr/>
        </p:nvSpPr>
        <p:spPr>
          <a:xfrm>
            <a:off x="485775" y="2524126"/>
            <a:ext cx="1682875" cy="5352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dirty="0" smtClean="0">
                <a:ea typeface="Montserrat"/>
                <a:cs typeface="Montserrat"/>
                <a:sym typeface="Montserrat"/>
              </a:rPr>
              <a:t>Labeled Features</a:t>
            </a:r>
            <a:endParaRPr sz="1400" dirty="0">
              <a:ea typeface="Montserrat"/>
              <a:cs typeface="Montserrat"/>
              <a:sym typeface="Montserrat"/>
            </a:endParaRPr>
          </a:p>
        </p:txBody>
      </p:sp>
      <p:sp>
        <p:nvSpPr>
          <p:cNvPr id="12" name="Google Shape;1054;p61"/>
          <p:cNvSpPr txBox="1"/>
          <p:nvPr/>
        </p:nvSpPr>
        <p:spPr>
          <a:xfrm>
            <a:off x="8926025" y="4726401"/>
            <a:ext cx="2384921" cy="69691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b="1" dirty="0" smtClean="0">
                <a:solidFill>
                  <a:schemeClr val="accent1"/>
                </a:solidFill>
                <a:ea typeface="Montserrat"/>
                <a:cs typeface="Montserrat"/>
                <a:sym typeface="Montserrat"/>
              </a:rPr>
              <a:t>Model</a:t>
            </a:r>
            <a:r>
              <a:rPr lang="fr" sz="1400" dirty="0" smtClean="0">
                <a:ea typeface="Montserrat"/>
                <a:cs typeface="Montserrat"/>
                <a:sym typeface="Montserrat"/>
              </a:rPr>
              <a:t> with expected performances</a:t>
            </a:r>
            <a:endParaRPr sz="1400" dirty="0"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1057;p61"/>
          <p:cNvSpPr txBox="1"/>
          <p:nvPr/>
        </p:nvSpPr>
        <p:spPr>
          <a:xfrm>
            <a:off x="6603260" y="3443070"/>
            <a:ext cx="3060944" cy="69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Google Shape;1061;p61"/>
          <p:cNvSpPr/>
          <p:nvPr/>
        </p:nvSpPr>
        <p:spPr>
          <a:xfrm>
            <a:off x="7665054" y="4893269"/>
            <a:ext cx="1165721" cy="3631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1" name="Diagramme 20"/>
          <p:cNvGraphicFramePr/>
          <p:nvPr>
            <p:extLst>
              <p:ext uri="{D42A27DB-BD31-4B8C-83A1-F6EECF244321}">
                <p14:modId xmlns:p14="http://schemas.microsoft.com/office/powerpoint/2010/main" val="684078115"/>
              </p:ext>
            </p:extLst>
          </p:nvPr>
        </p:nvGraphicFramePr>
        <p:xfrm>
          <a:off x="2948600" y="2050291"/>
          <a:ext cx="5102225" cy="3737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" name="Google Shape;1061;p61"/>
          <p:cNvSpPr/>
          <p:nvPr/>
        </p:nvSpPr>
        <p:spPr>
          <a:xfrm>
            <a:off x="2254854" y="2610456"/>
            <a:ext cx="1165721" cy="3631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ZoneTexte 2"/>
          <p:cNvSpPr txBox="1"/>
          <p:nvPr/>
        </p:nvSpPr>
        <p:spPr>
          <a:xfrm>
            <a:off x="8067055" y="1880539"/>
            <a:ext cx="2156808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CODE CONVENTION</a:t>
            </a:r>
          </a:p>
          <a:p>
            <a:r>
              <a:rPr lang="en-US" sz="1400" b="1" dirty="0" smtClean="0"/>
              <a:t>X	</a:t>
            </a:r>
            <a:r>
              <a:rPr lang="en-US" sz="1400" dirty="0" smtClean="0">
                <a:sym typeface="Wingdings" panose="05000000000000000000" pitchFamily="2" charset="2"/>
              </a:rPr>
              <a:t></a:t>
            </a:r>
            <a:r>
              <a:rPr lang="en-US" sz="1400" b="1" dirty="0">
                <a:sym typeface="Wingdings" panose="05000000000000000000" pitchFamily="2" charset="2"/>
              </a:rPr>
              <a:t>	</a:t>
            </a:r>
            <a:r>
              <a:rPr lang="en-US" sz="1400" dirty="0" smtClean="0"/>
              <a:t>features</a:t>
            </a:r>
          </a:p>
          <a:p>
            <a:r>
              <a:rPr lang="en-US" sz="1400" b="1" dirty="0" smtClean="0"/>
              <a:t>y</a:t>
            </a:r>
            <a:r>
              <a:rPr lang="en-US" sz="1400" dirty="0"/>
              <a:t>	</a:t>
            </a:r>
            <a:r>
              <a:rPr lang="en-US" sz="1400" dirty="0" smtClean="0">
                <a:sym typeface="Wingdings" panose="05000000000000000000" pitchFamily="2" charset="2"/>
              </a:rPr>
              <a:t>	</a:t>
            </a:r>
            <a:r>
              <a:rPr lang="en-US" sz="1400" dirty="0" smtClean="0"/>
              <a:t>labels/target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9518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35</a:t>
            </a:fld>
            <a:endParaRPr lang="en-US" dirty="0"/>
          </a:p>
        </p:txBody>
      </p:sp>
      <p:cxnSp>
        <p:nvCxnSpPr>
          <p:cNvPr id="9" name="Google Shape;1191;p67"/>
          <p:cNvCxnSpPr/>
          <p:nvPr/>
        </p:nvCxnSpPr>
        <p:spPr>
          <a:xfrm>
            <a:off x="7277100" y="2466475"/>
            <a:ext cx="0" cy="2952600"/>
          </a:xfrm>
          <a:prstGeom prst="straightConnector1">
            <a:avLst/>
          </a:prstGeom>
          <a:noFill/>
          <a:ln w="9525" cap="flat" cmpd="sng">
            <a:solidFill>
              <a:srgbClr val="E73E1F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1" name="Google Shape;1193;p67"/>
          <p:cNvSpPr txBox="1"/>
          <p:nvPr/>
        </p:nvSpPr>
        <p:spPr>
          <a:xfrm>
            <a:off x="1097279" y="1712763"/>
            <a:ext cx="5725343" cy="12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fr" sz="1600" dirty="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K : Number of neighbors to </a:t>
            </a:r>
            <a:r>
              <a:rPr lang="fr" sz="1600" dirty="0" smtClean="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look</a:t>
            </a:r>
            <a:endParaRPr sz="1600" dirty="0">
              <a:solidFill>
                <a:srgbClr val="595959"/>
              </a:solidFill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dirty="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At each new sample, the algorithm chooses the label of the K-nearest neighbors majority</a:t>
            </a:r>
            <a:endParaRPr sz="1600" dirty="0">
              <a:solidFill>
                <a:srgbClr val="595959"/>
              </a:solidFill>
              <a:ea typeface="Montserrat"/>
              <a:cs typeface="Montserrat"/>
              <a:sym typeface="Montserrat"/>
            </a:endParaRPr>
          </a:p>
        </p:txBody>
      </p:sp>
      <p:pic>
        <p:nvPicPr>
          <p:cNvPr id="12" name="Google Shape;1194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96750" y="1606075"/>
            <a:ext cx="1353500" cy="4286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19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4727" y="1606075"/>
            <a:ext cx="1353500" cy="42807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Groupe 47"/>
          <p:cNvGrpSpPr/>
          <p:nvPr/>
        </p:nvGrpSpPr>
        <p:grpSpPr>
          <a:xfrm>
            <a:off x="2791291" y="4016637"/>
            <a:ext cx="609600" cy="673200"/>
            <a:chOff x="2014051" y="4016637"/>
            <a:chExt cx="609600" cy="673200"/>
          </a:xfrm>
        </p:grpSpPr>
        <p:sp>
          <p:nvSpPr>
            <p:cNvPr id="16" name="Google Shape;1198;p67"/>
            <p:cNvSpPr/>
            <p:nvPr/>
          </p:nvSpPr>
          <p:spPr>
            <a:xfrm>
              <a:off x="2318851" y="4169037"/>
              <a:ext cx="108000" cy="108000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03;p67"/>
            <p:cNvSpPr/>
            <p:nvPr/>
          </p:nvSpPr>
          <p:spPr>
            <a:xfrm>
              <a:off x="2515651" y="4277037"/>
              <a:ext cx="108000" cy="108000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04;p67"/>
            <p:cNvSpPr/>
            <p:nvPr/>
          </p:nvSpPr>
          <p:spPr>
            <a:xfrm>
              <a:off x="2210851" y="4581837"/>
              <a:ext cx="108000" cy="108000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10;p67"/>
            <p:cNvSpPr/>
            <p:nvPr/>
          </p:nvSpPr>
          <p:spPr>
            <a:xfrm>
              <a:off x="2014051" y="4245237"/>
              <a:ext cx="108000" cy="108000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11;p67"/>
            <p:cNvSpPr/>
            <p:nvPr/>
          </p:nvSpPr>
          <p:spPr>
            <a:xfrm>
              <a:off x="2166451" y="4397637"/>
              <a:ext cx="108000" cy="108000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14;p67"/>
            <p:cNvSpPr/>
            <p:nvPr/>
          </p:nvSpPr>
          <p:spPr>
            <a:xfrm>
              <a:off x="2090251" y="4016637"/>
              <a:ext cx="108000" cy="108000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15;p67"/>
            <p:cNvSpPr/>
            <p:nvPr/>
          </p:nvSpPr>
          <p:spPr>
            <a:xfrm>
              <a:off x="2014051" y="4397637"/>
              <a:ext cx="108000" cy="108000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roupe 48"/>
          <p:cNvGrpSpPr/>
          <p:nvPr/>
        </p:nvGrpSpPr>
        <p:grpSpPr>
          <a:xfrm>
            <a:off x="3552616" y="4429437"/>
            <a:ext cx="610275" cy="606875"/>
            <a:chOff x="2775376" y="4429437"/>
            <a:chExt cx="610275" cy="606875"/>
          </a:xfrm>
        </p:grpSpPr>
        <p:sp>
          <p:nvSpPr>
            <p:cNvPr id="23" name="Google Shape;1205;p67"/>
            <p:cNvSpPr/>
            <p:nvPr/>
          </p:nvSpPr>
          <p:spPr>
            <a:xfrm>
              <a:off x="2788526" y="4626112"/>
              <a:ext cx="108000" cy="108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06;p67"/>
            <p:cNvSpPr/>
            <p:nvPr/>
          </p:nvSpPr>
          <p:spPr>
            <a:xfrm>
              <a:off x="2972851" y="4429437"/>
              <a:ext cx="108000" cy="108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07;p67"/>
            <p:cNvSpPr/>
            <p:nvPr/>
          </p:nvSpPr>
          <p:spPr>
            <a:xfrm>
              <a:off x="2775376" y="4429437"/>
              <a:ext cx="108000" cy="108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09;p67"/>
            <p:cNvSpPr/>
            <p:nvPr/>
          </p:nvSpPr>
          <p:spPr>
            <a:xfrm>
              <a:off x="2972851" y="4699712"/>
              <a:ext cx="108000" cy="108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12;p67"/>
            <p:cNvSpPr/>
            <p:nvPr/>
          </p:nvSpPr>
          <p:spPr>
            <a:xfrm>
              <a:off x="3125251" y="4623512"/>
              <a:ext cx="108000" cy="108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13;p67"/>
            <p:cNvSpPr/>
            <p:nvPr/>
          </p:nvSpPr>
          <p:spPr>
            <a:xfrm>
              <a:off x="3201451" y="4928312"/>
              <a:ext cx="108000" cy="108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16;p67"/>
            <p:cNvSpPr/>
            <p:nvPr/>
          </p:nvSpPr>
          <p:spPr>
            <a:xfrm>
              <a:off x="3201451" y="4471112"/>
              <a:ext cx="108000" cy="108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17;p67"/>
            <p:cNvSpPr/>
            <p:nvPr/>
          </p:nvSpPr>
          <p:spPr>
            <a:xfrm>
              <a:off x="3277651" y="4852112"/>
              <a:ext cx="108000" cy="108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roupe 51"/>
          <p:cNvGrpSpPr/>
          <p:nvPr/>
        </p:nvGrpSpPr>
        <p:grpSpPr>
          <a:xfrm>
            <a:off x="3369091" y="3634537"/>
            <a:ext cx="3255600" cy="915225"/>
            <a:chOff x="2591851" y="3634537"/>
            <a:chExt cx="3255600" cy="915225"/>
          </a:xfrm>
        </p:grpSpPr>
        <p:sp>
          <p:nvSpPr>
            <p:cNvPr id="26" name="Google Shape;1208;p67"/>
            <p:cNvSpPr/>
            <p:nvPr/>
          </p:nvSpPr>
          <p:spPr>
            <a:xfrm>
              <a:off x="2591851" y="4441762"/>
              <a:ext cx="108000" cy="1080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6" name="Google Shape;1218;p67"/>
            <p:cNvCxnSpPr>
              <a:stCxn id="37" idx="1"/>
              <a:endCxn id="26" idx="7"/>
            </p:cNvCxnSpPr>
            <p:nvPr/>
          </p:nvCxnSpPr>
          <p:spPr>
            <a:xfrm flipH="1">
              <a:off x="2683951" y="3902587"/>
              <a:ext cx="885600" cy="555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7" name="Google Shape;1219;p67"/>
            <p:cNvSpPr txBox="1"/>
            <p:nvPr/>
          </p:nvSpPr>
          <p:spPr>
            <a:xfrm>
              <a:off x="3569551" y="3634537"/>
              <a:ext cx="2277900" cy="53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400" dirty="0">
                  <a:solidFill>
                    <a:srgbClr val="595959"/>
                  </a:solidFill>
                  <a:ea typeface="Montserrat"/>
                  <a:cs typeface="Montserrat"/>
                  <a:sym typeface="Montserrat"/>
                </a:rPr>
                <a:t>New sample to classify</a:t>
              </a:r>
              <a:endParaRPr sz="1400" dirty="0">
                <a:solidFill>
                  <a:srgbClr val="595959"/>
                </a:solidFill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2940991" y="3978087"/>
            <a:ext cx="1966675" cy="947100"/>
            <a:chOff x="2163751" y="3978087"/>
            <a:chExt cx="1966675" cy="947100"/>
          </a:xfrm>
        </p:grpSpPr>
        <p:sp>
          <p:nvSpPr>
            <p:cNvPr id="14" name="Google Shape;1196;p67"/>
            <p:cNvSpPr/>
            <p:nvPr/>
          </p:nvSpPr>
          <p:spPr>
            <a:xfrm>
              <a:off x="2163751" y="3978087"/>
              <a:ext cx="964200" cy="947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8" name="Google Shape;1220;p67"/>
            <p:cNvCxnSpPr>
              <a:stCxn id="39" idx="1"/>
              <a:endCxn id="14" idx="6"/>
            </p:cNvCxnSpPr>
            <p:nvPr/>
          </p:nvCxnSpPr>
          <p:spPr>
            <a:xfrm flipH="1">
              <a:off x="3127826" y="4295887"/>
              <a:ext cx="457800" cy="155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sp>
          <p:nvSpPr>
            <p:cNvPr id="39" name="Google Shape;1221;p67"/>
            <p:cNvSpPr txBox="1"/>
            <p:nvPr/>
          </p:nvSpPr>
          <p:spPr>
            <a:xfrm>
              <a:off x="3585626" y="4094437"/>
              <a:ext cx="544800" cy="40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400">
                  <a:solidFill>
                    <a:srgbClr val="595959"/>
                  </a:solidFill>
                  <a:ea typeface="Montserrat"/>
                  <a:cs typeface="Montserrat"/>
                  <a:sym typeface="Montserrat"/>
                </a:rPr>
                <a:t>K=7</a:t>
              </a:r>
              <a:endParaRPr sz="1400">
                <a:solidFill>
                  <a:srgbClr val="595959"/>
                </a:solidFill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0" name="Groupe 49"/>
          <p:cNvGrpSpPr/>
          <p:nvPr/>
        </p:nvGrpSpPr>
        <p:grpSpPr>
          <a:xfrm>
            <a:off x="3101641" y="4167687"/>
            <a:ext cx="1806025" cy="817050"/>
            <a:chOff x="2324401" y="4167687"/>
            <a:chExt cx="1806025" cy="817050"/>
          </a:xfrm>
        </p:grpSpPr>
        <p:sp>
          <p:nvSpPr>
            <p:cNvPr id="15" name="Google Shape;1197;p67"/>
            <p:cNvSpPr/>
            <p:nvPr/>
          </p:nvSpPr>
          <p:spPr>
            <a:xfrm>
              <a:off x="2324401" y="4167687"/>
              <a:ext cx="642900" cy="6315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22;p67"/>
            <p:cNvSpPr txBox="1"/>
            <p:nvPr/>
          </p:nvSpPr>
          <p:spPr>
            <a:xfrm>
              <a:off x="3585626" y="4581837"/>
              <a:ext cx="544800" cy="40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400" dirty="0">
                  <a:solidFill>
                    <a:srgbClr val="595959"/>
                  </a:solidFill>
                  <a:ea typeface="Montserrat"/>
                  <a:cs typeface="Montserrat"/>
                  <a:sym typeface="Montserrat"/>
                </a:rPr>
                <a:t>K=3</a:t>
              </a:r>
              <a:endParaRPr sz="1400" dirty="0">
                <a:solidFill>
                  <a:srgbClr val="595959"/>
                </a:solidFill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41" name="Google Shape;1223;p67"/>
            <p:cNvCxnSpPr>
              <a:stCxn id="40" idx="1"/>
              <a:endCxn id="15" idx="4"/>
            </p:cNvCxnSpPr>
            <p:nvPr/>
          </p:nvCxnSpPr>
          <p:spPr>
            <a:xfrm flipH="1">
              <a:off x="2645726" y="4783287"/>
              <a:ext cx="939900" cy="15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43" name="Groupe 42"/>
          <p:cNvGrpSpPr/>
          <p:nvPr/>
        </p:nvGrpSpPr>
        <p:grpSpPr>
          <a:xfrm>
            <a:off x="1833283" y="3334043"/>
            <a:ext cx="2882207" cy="2773762"/>
            <a:chOff x="1097280" y="3012100"/>
            <a:chExt cx="2882207" cy="2773762"/>
          </a:xfrm>
        </p:grpSpPr>
        <p:cxnSp>
          <p:nvCxnSpPr>
            <p:cNvPr id="44" name="Google Shape;976;p57"/>
            <p:cNvCxnSpPr/>
            <p:nvPr/>
          </p:nvCxnSpPr>
          <p:spPr>
            <a:xfrm>
              <a:off x="1699419" y="3019226"/>
              <a:ext cx="0" cy="221275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cxnSp>
          <p:nvCxnSpPr>
            <p:cNvPr id="45" name="Google Shape;977;p57"/>
            <p:cNvCxnSpPr/>
            <p:nvPr/>
          </p:nvCxnSpPr>
          <p:spPr>
            <a:xfrm rot="5400000">
              <a:off x="2825924" y="4125483"/>
              <a:ext cx="0" cy="221275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46" name="Google Shape;978;p57"/>
            <p:cNvSpPr txBox="1"/>
            <p:nvPr/>
          </p:nvSpPr>
          <p:spPr>
            <a:xfrm rot="16200000">
              <a:off x="226931" y="3882449"/>
              <a:ext cx="2356963" cy="616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 dirty="0">
                  <a:ea typeface="Montserrat Light"/>
                  <a:cs typeface="Montserrat Light"/>
                  <a:sym typeface="Montserrat Light"/>
                </a:rPr>
                <a:t>Feature 1</a:t>
              </a:r>
              <a:endParaRPr sz="1200" dirty="0">
                <a:ea typeface="Montserrat Light"/>
                <a:cs typeface="Montserrat Light"/>
                <a:sym typeface="Montserrat Ligh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 i="1" dirty="0" smtClean="0">
                  <a:ea typeface="Montserrat Light"/>
                  <a:cs typeface="Montserrat Light"/>
                  <a:sym typeface="Montserrat Light"/>
                </a:rPr>
                <a:t>Wine Cellar humidity</a:t>
              </a:r>
              <a:endParaRPr sz="1200" i="1" dirty="0"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47" name="Google Shape;979;p57"/>
            <p:cNvSpPr txBox="1"/>
            <p:nvPr/>
          </p:nvSpPr>
          <p:spPr>
            <a:xfrm>
              <a:off x="1557343" y="5191178"/>
              <a:ext cx="2422144" cy="5946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 dirty="0">
                  <a:ea typeface="Montserrat Light"/>
                  <a:cs typeface="Montserrat Light"/>
                  <a:sym typeface="Montserrat Light"/>
                </a:rPr>
                <a:t>Feature 2</a:t>
              </a:r>
              <a:endParaRPr sz="1200" dirty="0">
                <a:ea typeface="Montserrat Light"/>
                <a:cs typeface="Montserrat Light"/>
                <a:sym typeface="Montserrat Ligh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 i="1" dirty="0" smtClean="0">
                  <a:ea typeface="Montserrat Light"/>
                  <a:cs typeface="Montserrat Light"/>
                  <a:sym typeface="Montserrat Light"/>
                </a:rPr>
                <a:t>Wine cellar temperature</a:t>
              </a:r>
              <a:endParaRPr sz="1200" i="1" dirty="0"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53" name="Google Shape;991;p57"/>
          <p:cNvSpPr txBox="1"/>
          <p:nvPr/>
        </p:nvSpPr>
        <p:spPr>
          <a:xfrm>
            <a:off x="2602496" y="2886191"/>
            <a:ext cx="1918861" cy="454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 smtClean="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Training</a:t>
            </a:r>
            <a:endParaRPr b="1" dirty="0">
              <a:solidFill>
                <a:srgbClr val="595959"/>
              </a:solidFill>
              <a:ea typeface="Montserrat"/>
              <a:cs typeface="Montserrat"/>
              <a:sym typeface="Montserrat"/>
            </a:endParaRPr>
          </a:p>
        </p:txBody>
      </p:sp>
      <p:sp>
        <p:nvSpPr>
          <p:cNvPr id="56" name="Google Shape;991;p57"/>
          <p:cNvSpPr txBox="1"/>
          <p:nvPr/>
        </p:nvSpPr>
        <p:spPr>
          <a:xfrm>
            <a:off x="2600976" y="2892953"/>
            <a:ext cx="1918861" cy="454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 smtClean="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Testing</a:t>
            </a:r>
            <a:endParaRPr b="1" dirty="0">
              <a:solidFill>
                <a:srgbClr val="595959"/>
              </a:solidFill>
              <a:ea typeface="Montserrat"/>
              <a:cs typeface="Montserrat"/>
              <a:sym typeface="Montserrat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8521497" y="1134761"/>
            <a:ext cx="2634183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code </a:t>
            </a:r>
            <a:r>
              <a:rPr lang="en-US" sz="1400" i="1" dirty="0" smtClean="0">
                <a:hlinkClick r:id="rId4"/>
              </a:rPr>
              <a:t>sklearn </a:t>
            </a:r>
            <a:r>
              <a:rPr lang="en-US" sz="1400" i="1" dirty="0" err="1">
                <a:hlinkClick r:id="rId4"/>
              </a:rPr>
              <a:t>KNeighborsClassifier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58134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3" grpId="1"/>
      <p:bldP spid="5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ontserrat"/>
                <a:cs typeface="Montserrat"/>
                <a:sym typeface="Montserrat"/>
              </a:rPr>
              <a:t>Advantages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ea typeface="Montserrat"/>
              <a:cs typeface="Montserrat"/>
              <a:sym typeface="Montserrat"/>
            </a:endParaRP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93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ea typeface="Montserrat"/>
                <a:cs typeface="Montserrat"/>
                <a:sym typeface="Montserrat"/>
              </a:rPr>
              <a:t>Easy to 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ontserrat"/>
                <a:cs typeface="Montserrat"/>
                <a:sym typeface="Montserrat"/>
              </a:rPr>
              <a:t>understand</a:t>
            </a:r>
          </a:p>
          <a:p>
            <a:pPr marL="393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ea typeface="Montserrat"/>
                <a:cs typeface="Montserrat"/>
                <a:sym typeface="Montserrat"/>
              </a:rPr>
              <a:t>Distribution 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ontserrat"/>
                <a:cs typeface="Montserrat"/>
                <a:sym typeface="Montserrat"/>
              </a:rPr>
              <a:t>agnostic</a:t>
            </a:r>
          </a:p>
          <a:p>
            <a:pPr marL="393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ea typeface="Montserrat"/>
                <a:cs typeface="Montserrat"/>
                <a:sym typeface="Montserrat"/>
              </a:rPr>
              <a:t>No need to “train” the 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ontserrat"/>
                <a:cs typeface="Montserrat"/>
                <a:sym typeface="Montserrat"/>
              </a:rPr>
              <a:t>model</a:t>
            </a:r>
          </a:p>
          <a:p>
            <a:pPr marL="393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ea typeface="Montserrat"/>
                <a:cs typeface="Montserrat"/>
                <a:sym typeface="Montserrat"/>
              </a:rPr>
              <a:t>Easy to 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ontserrat"/>
                <a:cs typeface="Montserrat"/>
                <a:sym typeface="Montserrat"/>
              </a:rPr>
              <a:t>implement</a:t>
            </a:r>
          </a:p>
          <a:p>
            <a:pPr marL="393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ea typeface="Montserrat"/>
                <a:cs typeface="Montserrat"/>
                <a:sym typeface="Montserrat"/>
              </a:rPr>
              <a:t>Easy to 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ontserrat"/>
                <a:cs typeface="Montserrat"/>
                <a:sym typeface="Montserrat"/>
              </a:rPr>
              <a:t>tune</a:t>
            </a:r>
          </a:p>
          <a:p>
            <a:pPr marL="393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ea typeface="Montserrat"/>
              <a:cs typeface="Montserrat"/>
              <a:sym typeface="Montserrat"/>
            </a:endParaRPr>
          </a:p>
          <a:p>
            <a:pPr marL="393750" indent="-285750"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schemeClr val="tx1">
                  <a:lumMod val="65000"/>
                  <a:lumOff val="35000"/>
                </a:schemeClr>
              </a:solidFill>
              <a:ea typeface="Montserrat"/>
              <a:cs typeface="Montserrat"/>
              <a:sym typeface="Montserrat"/>
            </a:endParaRPr>
          </a:p>
          <a:p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ontserrat"/>
                <a:cs typeface="Montserrat"/>
                <a:sym typeface="Montserrat"/>
              </a:rPr>
              <a:t>Note</a:t>
            </a:r>
          </a:p>
          <a:p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ontserrat"/>
                <a:cs typeface="Montserrat"/>
                <a:sym typeface="Montserrat"/>
              </a:rPr>
              <a:t>Data must be scaled !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ea typeface="Montserrat"/>
              <a:cs typeface="Montserrat"/>
              <a:sym typeface="Montserrat"/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fr" b="1" dirty="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Drawbacks</a:t>
            </a:r>
            <a:endParaRPr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0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Could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 slow to compute</a:t>
            </a:r>
          </a:p>
          <a:p>
            <a:pPr marL="990900" lvl="1" indent="-342900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computation time ~ o(DN²) with D features and N samples</a:t>
            </a:r>
          </a:p>
          <a:p>
            <a:pPr marL="990900" lvl="1" indent="-342900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are approaches to reduce it (KD-tree)</a:t>
            </a:r>
          </a:p>
          <a:p>
            <a:pPr marL="450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 good for different distribution densities (some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kNN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-based algorithm are...) or unbalanced 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data</a:t>
            </a:r>
          </a:p>
          <a:p>
            <a:pPr marL="450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Outlier sensitivity</a:t>
            </a:r>
          </a:p>
          <a:p>
            <a:pPr marL="450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0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0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8521497" y="1134761"/>
            <a:ext cx="2634183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code </a:t>
            </a:r>
            <a:r>
              <a:rPr lang="en-US" sz="1400" i="1" dirty="0" smtClean="0">
                <a:hlinkClick r:id="rId2"/>
              </a:rPr>
              <a:t>sklearn </a:t>
            </a:r>
            <a:r>
              <a:rPr lang="en-US" sz="1400" i="1" dirty="0" err="1">
                <a:hlinkClick r:id="rId2"/>
              </a:rPr>
              <a:t>KNeighborsClassifier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14991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37</a:t>
            </a:fld>
            <a:endParaRPr lang="en-US" dirty="0"/>
          </a:p>
        </p:txBody>
      </p:sp>
      <p:grpSp>
        <p:nvGrpSpPr>
          <p:cNvPr id="9" name="Google Shape;1626;p78"/>
          <p:cNvGrpSpPr/>
          <p:nvPr/>
        </p:nvGrpSpPr>
        <p:grpSpPr>
          <a:xfrm>
            <a:off x="1247202" y="1818392"/>
            <a:ext cx="3791142" cy="3649720"/>
            <a:chOff x="945375" y="1259250"/>
            <a:chExt cx="2926200" cy="2979300"/>
          </a:xfrm>
        </p:grpSpPr>
        <p:sp>
          <p:nvSpPr>
            <p:cNvPr id="10" name="Google Shape;1627;p78"/>
            <p:cNvSpPr/>
            <p:nvPr/>
          </p:nvSpPr>
          <p:spPr>
            <a:xfrm>
              <a:off x="1388325" y="1259250"/>
              <a:ext cx="2010600" cy="4647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 dirty="0"/>
                <a:t>Dataset</a:t>
              </a:r>
              <a:endParaRPr sz="1200" dirty="0"/>
            </a:p>
          </p:txBody>
        </p:sp>
        <p:sp>
          <p:nvSpPr>
            <p:cNvPr id="11" name="Google Shape;1628;p78"/>
            <p:cNvSpPr/>
            <p:nvPr/>
          </p:nvSpPr>
          <p:spPr>
            <a:xfrm>
              <a:off x="971775" y="2211450"/>
              <a:ext cx="663600" cy="374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/>
                <a:t>Random subset 1</a:t>
              </a:r>
              <a:endParaRPr sz="1200"/>
            </a:p>
          </p:txBody>
        </p:sp>
        <p:sp>
          <p:nvSpPr>
            <p:cNvPr id="12" name="Google Shape;1629;p78"/>
            <p:cNvSpPr/>
            <p:nvPr/>
          </p:nvSpPr>
          <p:spPr>
            <a:xfrm>
              <a:off x="1886175" y="2211450"/>
              <a:ext cx="663600" cy="374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 dirty="0"/>
                <a:t>Random subset 2</a:t>
              </a:r>
              <a:endParaRPr sz="1200" dirty="0"/>
            </a:p>
          </p:txBody>
        </p:sp>
        <p:sp>
          <p:nvSpPr>
            <p:cNvPr id="13" name="Google Shape;1630;p78"/>
            <p:cNvSpPr/>
            <p:nvPr/>
          </p:nvSpPr>
          <p:spPr>
            <a:xfrm>
              <a:off x="3181575" y="2211450"/>
              <a:ext cx="663600" cy="374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/>
                <a:t>Random subset n</a:t>
              </a:r>
              <a:endParaRPr sz="1200"/>
            </a:p>
          </p:txBody>
        </p:sp>
        <p:grpSp>
          <p:nvGrpSpPr>
            <p:cNvPr id="14" name="Google Shape;1631;p78"/>
            <p:cNvGrpSpPr/>
            <p:nvPr/>
          </p:nvGrpSpPr>
          <p:grpSpPr>
            <a:xfrm>
              <a:off x="2664100" y="2390650"/>
              <a:ext cx="369600" cy="64800"/>
              <a:chOff x="1978300" y="2238250"/>
              <a:chExt cx="369600" cy="64800"/>
            </a:xfrm>
          </p:grpSpPr>
          <p:sp>
            <p:nvSpPr>
              <p:cNvPr id="32" name="Google Shape;1632;p78"/>
              <p:cNvSpPr/>
              <p:nvPr/>
            </p:nvSpPr>
            <p:spPr>
              <a:xfrm>
                <a:off x="1978300" y="2238250"/>
                <a:ext cx="64800" cy="648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33;p78"/>
              <p:cNvSpPr/>
              <p:nvPr/>
            </p:nvSpPr>
            <p:spPr>
              <a:xfrm>
                <a:off x="2130700" y="2238250"/>
                <a:ext cx="64800" cy="648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634;p78"/>
              <p:cNvSpPr/>
              <p:nvPr/>
            </p:nvSpPr>
            <p:spPr>
              <a:xfrm>
                <a:off x="2283100" y="2238250"/>
                <a:ext cx="64800" cy="648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" name="Google Shape;1635;p78"/>
            <p:cNvCxnSpPr>
              <a:stCxn id="10" idx="4"/>
              <a:endCxn id="11" idx="0"/>
            </p:cNvCxnSpPr>
            <p:nvPr/>
          </p:nvCxnSpPr>
          <p:spPr>
            <a:xfrm flipH="1">
              <a:off x="1303725" y="1723950"/>
              <a:ext cx="1089900" cy="487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1636;p78"/>
            <p:cNvCxnSpPr>
              <a:stCxn id="10" idx="4"/>
              <a:endCxn id="12" idx="0"/>
            </p:cNvCxnSpPr>
            <p:nvPr/>
          </p:nvCxnSpPr>
          <p:spPr>
            <a:xfrm flipH="1">
              <a:off x="2218125" y="1723950"/>
              <a:ext cx="175500" cy="487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7" name="Google Shape;1637;p78"/>
            <p:cNvCxnSpPr>
              <a:stCxn id="10" idx="4"/>
              <a:endCxn id="13" idx="0"/>
            </p:cNvCxnSpPr>
            <p:nvPr/>
          </p:nvCxnSpPr>
          <p:spPr>
            <a:xfrm>
              <a:off x="2393625" y="1723950"/>
              <a:ext cx="1119900" cy="487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8" name="Google Shape;1638;p78"/>
            <p:cNvSpPr/>
            <p:nvPr/>
          </p:nvSpPr>
          <p:spPr>
            <a:xfrm>
              <a:off x="945375" y="2986175"/>
              <a:ext cx="716400" cy="3741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/>
                <a:t>Decision tree 1</a:t>
              </a:r>
              <a:endParaRPr sz="1200"/>
            </a:p>
          </p:txBody>
        </p:sp>
        <p:sp>
          <p:nvSpPr>
            <p:cNvPr id="19" name="Google Shape;1639;p78"/>
            <p:cNvSpPr/>
            <p:nvPr/>
          </p:nvSpPr>
          <p:spPr>
            <a:xfrm>
              <a:off x="1859775" y="2986175"/>
              <a:ext cx="716400" cy="3741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/>
                <a:t>Decision tree 2</a:t>
              </a:r>
              <a:endParaRPr sz="1200"/>
            </a:p>
          </p:txBody>
        </p:sp>
        <p:sp>
          <p:nvSpPr>
            <p:cNvPr id="20" name="Google Shape;1640;p78"/>
            <p:cNvSpPr/>
            <p:nvPr/>
          </p:nvSpPr>
          <p:spPr>
            <a:xfrm>
              <a:off x="3155175" y="2986175"/>
              <a:ext cx="716400" cy="3741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/>
                <a:t>Decision tree n</a:t>
              </a:r>
              <a:endParaRPr sz="1200"/>
            </a:p>
          </p:txBody>
        </p:sp>
        <p:grpSp>
          <p:nvGrpSpPr>
            <p:cNvPr id="21" name="Google Shape;1641;p78"/>
            <p:cNvGrpSpPr/>
            <p:nvPr/>
          </p:nvGrpSpPr>
          <p:grpSpPr>
            <a:xfrm>
              <a:off x="2664100" y="3152650"/>
              <a:ext cx="369600" cy="64800"/>
              <a:chOff x="1978300" y="2238250"/>
              <a:chExt cx="369600" cy="64800"/>
            </a:xfrm>
          </p:grpSpPr>
          <p:sp>
            <p:nvSpPr>
              <p:cNvPr id="29" name="Google Shape;1642;p78"/>
              <p:cNvSpPr/>
              <p:nvPr/>
            </p:nvSpPr>
            <p:spPr>
              <a:xfrm>
                <a:off x="1978300" y="2238250"/>
                <a:ext cx="64800" cy="648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43;p78"/>
              <p:cNvSpPr/>
              <p:nvPr/>
            </p:nvSpPr>
            <p:spPr>
              <a:xfrm>
                <a:off x="2130700" y="2238250"/>
                <a:ext cx="64800" cy="648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44;p78"/>
              <p:cNvSpPr/>
              <p:nvPr/>
            </p:nvSpPr>
            <p:spPr>
              <a:xfrm>
                <a:off x="2283100" y="2238250"/>
                <a:ext cx="64800" cy="648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2" name="Google Shape;1645;p78"/>
            <p:cNvCxnSpPr>
              <a:stCxn id="11" idx="2"/>
              <a:endCxn id="18" idx="0"/>
            </p:cNvCxnSpPr>
            <p:nvPr/>
          </p:nvCxnSpPr>
          <p:spPr>
            <a:xfrm>
              <a:off x="1303575" y="2585550"/>
              <a:ext cx="0" cy="40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3" name="Google Shape;1646;p78"/>
            <p:cNvCxnSpPr>
              <a:stCxn id="12" idx="2"/>
              <a:endCxn id="19" idx="0"/>
            </p:cNvCxnSpPr>
            <p:nvPr/>
          </p:nvCxnSpPr>
          <p:spPr>
            <a:xfrm>
              <a:off x="2217975" y="2585550"/>
              <a:ext cx="0" cy="40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" name="Google Shape;1647;p78"/>
            <p:cNvCxnSpPr>
              <a:stCxn id="13" idx="2"/>
              <a:endCxn id="20" idx="0"/>
            </p:cNvCxnSpPr>
            <p:nvPr/>
          </p:nvCxnSpPr>
          <p:spPr>
            <a:xfrm>
              <a:off x="3513375" y="2585550"/>
              <a:ext cx="0" cy="40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5" name="Google Shape;1648;p78"/>
            <p:cNvSpPr/>
            <p:nvPr/>
          </p:nvSpPr>
          <p:spPr>
            <a:xfrm>
              <a:off x="1388325" y="3773850"/>
              <a:ext cx="2010600" cy="4647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/>
                <a:t>Majority-Vote</a:t>
              </a:r>
              <a:endParaRPr sz="1200"/>
            </a:p>
          </p:txBody>
        </p:sp>
        <p:cxnSp>
          <p:nvCxnSpPr>
            <p:cNvPr id="26" name="Google Shape;1649;p78"/>
            <p:cNvCxnSpPr>
              <a:stCxn id="18" idx="2"/>
              <a:endCxn id="25" idx="0"/>
            </p:cNvCxnSpPr>
            <p:nvPr/>
          </p:nvCxnSpPr>
          <p:spPr>
            <a:xfrm rot="-5400000" flipH="1">
              <a:off x="1641825" y="3022025"/>
              <a:ext cx="413700" cy="1090200"/>
            </a:xfrm>
            <a:prstGeom prst="bentConnector3">
              <a:avLst>
                <a:gd name="adj1" fmla="val 4998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1650;p78"/>
            <p:cNvCxnSpPr>
              <a:stCxn id="20" idx="2"/>
              <a:endCxn id="25" idx="0"/>
            </p:cNvCxnSpPr>
            <p:nvPr/>
          </p:nvCxnSpPr>
          <p:spPr>
            <a:xfrm rot="5400000">
              <a:off x="2746575" y="3007175"/>
              <a:ext cx="413700" cy="1119900"/>
            </a:xfrm>
            <a:prstGeom prst="bentConnector3">
              <a:avLst>
                <a:gd name="adj1" fmla="val 4998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1651;p78"/>
            <p:cNvCxnSpPr>
              <a:stCxn id="19" idx="2"/>
              <a:endCxn id="25" idx="0"/>
            </p:cNvCxnSpPr>
            <p:nvPr/>
          </p:nvCxnSpPr>
          <p:spPr>
            <a:xfrm rot="-5400000" flipH="1">
              <a:off x="2099025" y="3479225"/>
              <a:ext cx="413700" cy="175800"/>
            </a:xfrm>
            <a:prstGeom prst="bentConnector3">
              <a:avLst>
                <a:gd name="adj1" fmla="val 4998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5" name="ZoneTexte 34"/>
          <p:cNvSpPr txBox="1"/>
          <p:nvPr/>
        </p:nvSpPr>
        <p:spPr>
          <a:xfrm>
            <a:off x="1097280" y="5974752"/>
            <a:ext cx="66071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Random forest works well because it creates </a:t>
            </a:r>
            <a:r>
              <a:rPr lang="en-US" sz="1400" b="1" dirty="0" err="1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decorrelated</a:t>
            </a:r>
            <a:r>
              <a:rPr lang="en-US" sz="1400" dirty="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400" dirty="0" smtClean="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trees (see </a:t>
            </a:r>
            <a:r>
              <a:rPr lang="en-US" sz="1400" dirty="0" smtClean="0">
                <a:solidFill>
                  <a:srgbClr val="595959"/>
                </a:solidFill>
                <a:ea typeface="Montserrat"/>
                <a:cs typeface="Montserrat"/>
                <a:sym typeface="Montserrat"/>
                <a:hlinkClick r:id="rId2"/>
              </a:rPr>
              <a:t>ensemble learning</a:t>
            </a:r>
            <a:r>
              <a:rPr lang="en-US" sz="1400" dirty="0" smtClean="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).</a:t>
            </a:r>
            <a:endParaRPr lang="en-US" sz="1400" dirty="0">
              <a:solidFill>
                <a:srgbClr val="595959"/>
              </a:solidFill>
              <a:ea typeface="Montserrat"/>
              <a:cs typeface="Montserrat"/>
              <a:sym typeface="Montserrat"/>
            </a:endParaRPr>
          </a:p>
        </p:txBody>
      </p:sp>
      <p:sp>
        <p:nvSpPr>
          <p:cNvPr id="36" name="Google Shape;1652;p78"/>
          <p:cNvSpPr txBox="1"/>
          <p:nvPr/>
        </p:nvSpPr>
        <p:spPr>
          <a:xfrm>
            <a:off x="7315594" y="2119804"/>
            <a:ext cx="2149465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 dirty="0">
                <a:solidFill>
                  <a:srgbClr val="CC0000"/>
                </a:solidFill>
              </a:rPr>
              <a:t>1</a:t>
            </a:r>
            <a:r>
              <a:rPr lang="fr" dirty="0">
                <a:solidFill>
                  <a:srgbClr val="CC0000"/>
                </a:solidFill>
              </a:rPr>
              <a:t>  </a:t>
            </a:r>
            <a:r>
              <a:rPr lang="fr" u="sng" dirty="0">
                <a:solidFill>
                  <a:srgbClr val="CC0000"/>
                </a:solidFill>
              </a:rPr>
              <a:t>1</a:t>
            </a:r>
            <a:r>
              <a:rPr lang="fr" dirty="0">
                <a:solidFill>
                  <a:srgbClr val="CC0000"/>
                </a:solidFill>
              </a:rPr>
              <a:t>  0</a:t>
            </a:r>
            <a:r>
              <a:rPr lang="fr" dirty="0"/>
              <a:t>  </a:t>
            </a:r>
            <a:r>
              <a:rPr lang="fr" dirty="0">
                <a:solidFill>
                  <a:srgbClr val="1155CC"/>
                </a:solidFill>
              </a:rPr>
              <a:t>0  </a:t>
            </a:r>
            <a:r>
              <a:rPr lang="fr" u="sng" dirty="0">
                <a:solidFill>
                  <a:srgbClr val="1155CC"/>
                </a:solidFill>
              </a:rPr>
              <a:t>0</a:t>
            </a:r>
            <a:r>
              <a:rPr lang="fr" dirty="0">
                <a:solidFill>
                  <a:srgbClr val="1155CC"/>
                </a:solidFill>
              </a:rPr>
              <a:t>  </a:t>
            </a:r>
            <a:r>
              <a:rPr lang="fr" u="sng" dirty="0">
                <a:solidFill>
                  <a:srgbClr val="1155CC"/>
                </a:solidFill>
              </a:rPr>
              <a:t>0</a:t>
            </a:r>
            <a:r>
              <a:rPr lang="fr" dirty="0">
                <a:solidFill>
                  <a:srgbClr val="1155CC"/>
                </a:solidFill>
              </a:rPr>
              <a:t>  </a:t>
            </a:r>
            <a:r>
              <a:rPr lang="fr" u="sng" dirty="0">
                <a:solidFill>
                  <a:srgbClr val="1155CC"/>
                </a:solidFill>
              </a:rPr>
              <a:t>0</a:t>
            </a:r>
            <a:endParaRPr u="sng" dirty="0">
              <a:solidFill>
                <a:srgbClr val="1155CC"/>
              </a:solidFill>
            </a:endParaRPr>
          </a:p>
        </p:txBody>
      </p:sp>
      <p:sp>
        <p:nvSpPr>
          <p:cNvPr id="37" name="Google Shape;1653;p78"/>
          <p:cNvSpPr txBox="1"/>
          <p:nvPr/>
        </p:nvSpPr>
        <p:spPr>
          <a:xfrm>
            <a:off x="6815789" y="1692357"/>
            <a:ext cx="4396694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How does a decision tree work ?</a:t>
            </a:r>
            <a:endParaRPr b="1" dirty="0">
              <a:solidFill>
                <a:srgbClr val="595959"/>
              </a:solidFill>
              <a:ea typeface="Montserrat"/>
              <a:cs typeface="Montserrat"/>
              <a:sym typeface="Montserrat"/>
            </a:endParaRPr>
          </a:p>
        </p:txBody>
      </p:sp>
      <p:sp>
        <p:nvSpPr>
          <p:cNvPr id="38" name="Google Shape;1654;p78"/>
          <p:cNvSpPr txBox="1"/>
          <p:nvPr/>
        </p:nvSpPr>
        <p:spPr>
          <a:xfrm>
            <a:off x="6522969" y="2156062"/>
            <a:ext cx="10500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dirty="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Dataset :</a:t>
            </a:r>
            <a:endParaRPr sz="1400" dirty="0">
              <a:solidFill>
                <a:srgbClr val="595959"/>
              </a:solidFill>
              <a:ea typeface="Montserrat"/>
              <a:cs typeface="Montserrat"/>
              <a:sym typeface="Montserrat"/>
            </a:endParaRPr>
          </a:p>
        </p:txBody>
      </p:sp>
      <p:sp>
        <p:nvSpPr>
          <p:cNvPr id="39" name="Google Shape;1655;p78"/>
          <p:cNvSpPr txBox="1"/>
          <p:nvPr/>
        </p:nvSpPr>
        <p:spPr>
          <a:xfrm>
            <a:off x="6522969" y="2573651"/>
            <a:ext cx="4632711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dirty="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2 features : [ red / blue ] and </a:t>
            </a:r>
            <a:r>
              <a:rPr lang="fr" sz="1400" dirty="0" smtClean="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[ underlined </a:t>
            </a:r>
            <a:r>
              <a:rPr lang="fr" sz="1400" dirty="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/ not </a:t>
            </a:r>
            <a:r>
              <a:rPr lang="fr" sz="1400" dirty="0" smtClean="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underlined 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L</a:t>
            </a:r>
            <a:r>
              <a:rPr lang="fr" sz="1400" dirty="0" smtClean="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abels: 1 / 0</a:t>
            </a:r>
            <a:endParaRPr sz="1400" dirty="0">
              <a:solidFill>
                <a:srgbClr val="595959"/>
              </a:solidFill>
              <a:ea typeface="Montserrat"/>
              <a:cs typeface="Montserrat"/>
              <a:sym typeface="Montserrat"/>
            </a:endParaRPr>
          </a:p>
        </p:txBody>
      </p:sp>
      <p:sp>
        <p:nvSpPr>
          <p:cNvPr id="40" name="Google Shape;1656;p78"/>
          <p:cNvSpPr txBox="1"/>
          <p:nvPr/>
        </p:nvSpPr>
        <p:spPr>
          <a:xfrm>
            <a:off x="6856013" y="3120878"/>
            <a:ext cx="4599919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dirty="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→ Iteratively, the tree selects the </a:t>
            </a:r>
            <a:r>
              <a:rPr lang="fr" sz="1400" b="1" dirty="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best</a:t>
            </a:r>
            <a:r>
              <a:rPr lang="fr" sz="1400" dirty="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 feature, which is the one which best separates the dataset (</a:t>
            </a:r>
            <a:r>
              <a:rPr lang="fr" sz="1400" i="1" dirty="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information gain)</a:t>
            </a:r>
            <a:endParaRPr sz="1400" i="1" dirty="0">
              <a:solidFill>
                <a:srgbClr val="595959"/>
              </a:solidFill>
              <a:ea typeface="Montserrat"/>
              <a:cs typeface="Montserrat"/>
              <a:sym typeface="Montserrat"/>
            </a:endParaRPr>
          </a:p>
        </p:txBody>
      </p:sp>
      <p:sp>
        <p:nvSpPr>
          <p:cNvPr id="41" name="Google Shape;1657;p78"/>
          <p:cNvSpPr txBox="1"/>
          <p:nvPr/>
        </p:nvSpPr>
        <p:spPr>
          <a:xfrm>
            <a:off x="8146013" y="3724161"/>
            <a:ext cx="1754445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 dirty="0">
                <a:solidFill>
                  <a:srgbClr val="CC0000"/>
                </a:solidFill>
              </a:rPr>
              <a:t>1</a:t>
            </a:r>
            <a:r>
              <a:rPr lang="fr" dirty="0">
                <a:solidFill>
                  <a:srgbClr val="CC0000"/>
                </a:solidFill>
              </a:rPr>
              <a:t>  </a:t>
            </a:r>
            <a:r>
              <a:rPr lang="fr" u="sng" dirty="0">
                <a:solidFill>
                  <a:srgbClr val="CC0000"/>
                </a:solidFill>
              </a:rPr>
              <a:t>1</a:t>
            </a:r>
            <a:r>
              <a:rPr lang="fr" dirty="0">
                <a:solidFill>
                  <a:srgbClr val="CC0000"/>
                </a:solidFill>
              </a:rPr>
              <a:t>  0</a:t>
            </a:r>
            <a:r>
              <a:rPr lang="fr" dirty="0"/>
              <a:t>  </a:t>
            </a:r>
            <a:r>
              <a:rPr lang="fr" dirty="0">
                <a:solidFill>
                  <a:srgbClr val="1155CC"/>
                </a:solidFill>
              </a:rPr>
              <a:t>0  </a:t>
            </a:r>
            <a:r>
              <a:rPr lang="fr" u="sng" dirty="0">
                <a:solidFill>
                  <a:srgbClr val="1155CC"/>
                </a:solidFill>
              </a:rPr>
              <a:t>0</a:t>
            </a:r>
            <a:r>
              <a:rPr lang="fr" dirty="0">
                <a:solidFill>
                  <a:srgbClr val="1155CC"/>
                </a:solidFill>
              </a:rPr>
              <a:t>  </a:t>
            </a:r>
            <a:r>
              <a:rPr lang="fr" u="sng" dirty="0">
                <a:solidFill>
                  <a:srgbClr val="1155CC"/>
                </a:solidFill>
              </a:rPr>
              <a:t>0</a:t>
            </a:r>
            <a:r>
              <a:rPr lang="fr" dirty="0">
                <a:solidFill>
                  <a:srgbClr val="1155CC"/>
                </a:solidFill>
              </a:rPr>
              <a:t>  </a:t>
            </a:r>
            <a:r>
              <a:rPr lang="fr" u="sng" dirty="0">
                <a:solidFill>
                  <a:srgbClr val="1155CC"/>
                </a:solidFill>
              </a:rPr>
              <a:t>0</a:t>
            </a:r>
            <a:endParaRPr u="sng" dirty="0">
              <a:solidFill>
                <a:srgbClr val="1155CC"/>
              </a:solidFill>
            </a:endParaRPr>
          </a:p>
        </p:txBody>
      </p:sp>
      <p:sp>
        <p:nvSpPr>
          <p:cNvPr id="44" name="Google Shape;1660;p78"/>
          <p:cNvSpPr txBox="1"/>
          <p:nvPr/>
        </p:nvSpPr>
        <p:spPr>
          <a:xfrm>
            <a:off x="8589263" y="4400498"/>
            <a:ext cx="7665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dirty="0">
                <a:solidFill>
                  <a:schemeClr val="tx1">
                    <a:lumMod val="65000"/>
                    <a:lumOff val="35000"/>
                  </a:schemeClr>
                </a:solidFill>
                <a:ea typeface="Montserrat"/>
                <a:cs typeface="Montserrat"/>
                <a:sym typeface="Montserrat"/>
              </a:rPr>
              <a:t>is </a:t>
            </a:r>
            <a:r>
              <a:rPr lang="f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ontserrat"/>
                <a:cs typeface="Montserrat"/>
                <a:sym typeface="Montserrat"/>
              </a:rPr>
              <a:t>red ?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  <a:ea typeface="Montserrat"/>
              <a:cs typeface="Montserrat"/>
              <a:sym typeface="Montserrat"/>
            </a:endParaRPr>
          </a:p>
        </p:txBody>
      </p:sp>
      <p:sp>
        <p:nvSpPr>
          <p:cNvPr id="47" name="Google Shape;1663;p78"/>
          <p:cNvSpPr txBox="1"/>
          <p:nvPr/>
        </p:nvSpPr>
        <p:spPr>
          <a:xfrm>
            <a:off x="9617812" y="4540398"/>
            <a:ext cx="1139427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1155CC"/>
                </a:solidFill>
              </a:rPr>
              <a:t>0  </a:t>
            </a:r>
            <a:r>
              <a:rPr lang="fr" u="sng" dirty="0">
                <a:solidFill>
                  <a:srgbClr val="1155CC"/>
                </a:solidFill>
              </a:rPr>
              <a:t>0</a:t>
            </a:r>
            <a:r>
              <a:rPr lang="fr" dirty="0">
                <a:solidFill>
                  <a:srgbClr val="1155CC"/>
                </a:solidFill>
              </a:rPr>
              <a:t>  </a:t>
            </a:r>
            <a:r>
              <a:rPr lang="fr" u="sng" dirty="0">
                <a:solidFill>
                  <a:srgbClr val="1155CC"/>
                </a:solidFill>
              </a:rPr>
              <a:t>0</a:t>
            </a:r>
            <a:r>
              <a:rPr lang="fr" dirty="0">
                <a:solidFill>
                  <a:srgbClr val="1155CC"/>
                </a:solidFill>
              </a:rPr>
              <a:t>  </a:t>
            </a:r>
            <a:r>
              <a:rPr lang="fr" u="sng" dirty="0">
                <a:solidFill>
                  <a:srgbClr val="1155CC"/>
                </a:solidFill>
              </a:rPr>
              <a:t>0</a:t>
            </a:r>
            <a:endParaRPr u="sng" dirty="0">
              <a:solidFill>
                <a:srgbClr val="1155CC"/>
              </a:solidFill>
            </a:endParaRPr>
          </a:p>
        </p:txBody>
      </p:sp>
      <p:sp>
        <p:nvSpPr>
          <p:cNvPr id="48" name="Google Shape;1664;p78"/>
          <p:cNvSpPr txBox="1"/>
          <p:nvPr/>
        </p:nvSpPr>
        <p:spPr>
          <a:xfrm>
            <a:off x="7414012" y="4540584"/>
            <a:ext cx="808201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 dirty="0">
                <a:solidFill>
                  <a:srgbClr val="CC0000"/>
                </a:solidFill>
              </a:rPr>
              <a:t>1</a:t>
            </a:r>
            <a:r>
              <a:rPr lang="fr" dirty="0">
                <a:solidFill>
                  <a:srgbClr val="CC0000"/>
                </a:solidFill>
              </a:rPr>
              <a:t>  </a:t>
            </a:r>
            <a:r>
              <a:rPr lang="fr" u="sng" dirty="0">
                <a:solidFill>
                  <a:srgbClr val="CC0000"/>
                </a:solidFill>
              </a:rPr>
              <a:t>1</a:t>
            </a:r>
            <a:r>
              <a:rPr lang="fr" dirty="0">
                <a:solidFill>
                  <a:srgbClr val="CC0000"/>
                </a:solidFill>
              </a:rPr>
              <a:t>  0</a:t>
            </a:r>
            <a:endParaRPr dirty="0">
              <a:solidFill>
                <a:srgbClr val="1155CC"/>
              </a:solidFill>
            </a:endParaRPr>
          </a:p>
        </p:txBody>
      </p:sp>
      <p:sp>
        <p:nvSpPr>
          <p:cNvPr id="53" name="Google Shape;1669;p78"/>
          <p:cNvSpPr txBox="1"/>
          <p:nvPr/>
        </p:nvSpPr>
        <p:spPr>
          <a:xfrm>
            <a:off x="7152014" y="5106984"/>
            <a:ext cx="1332196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dirty="0">
                <a:solidFill>
                  <a:schemeClr val="tx1">
                    <a:lumMod val="65000"/>
                    <a:lumOff val="35000"/>
                  </a:schemeClr>
                </a:solidFill>
                <a:ea typeface="Montserrat"/>
                <a:cs typeface="Montserrat"/>
                <a:sym typeface="Montserrat"/>
              </a:rPr>
              <a:t>is underlined ?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  <a:ea typeface="Montserrat"/>
              <a:cs typeface="Montserrat"/>
              <a:sym typeface="Montserrat"/>
            </a:endParaRPr>
          </a:p>
        </p:txBody>
      </p:sp>
      <p:sp>
        <p:nvSpPr>
          <p:cNvPr id="54" name="Google Shape;1670;p78"/>
          <p:cNvSpPr txBox="1"/>
          <p:nvPr/>
        </p:nvSpPr>
        <p:spPr>
          <a:xfrm>
            <a:off x="6700565" y="5259684"/>
            <a:ext cx="7104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 dirty="0">
                <a:solidFill>
                  <a:srgbClr val="CC0000"/>
                </a:solidFill>
              </a:rPr>
              <a:t>1</a:t>
            </a:r>
            <a:r>
              <a:rPr lang="fr" dirty="0">
                <a:solidFill>
                  <a:srgbClr val="CC0000"/>
                </a:solidFill>
              </a:rPr>
              <a:t>  </a:t>
            </a:r>
            <a:r>
              <a:rPr lang="fr" u="sng" dirty="0">
                <a:solidFill>
                  <a:srgbClr val="CC0000"/>
                </a:solidFill>
              </a:rPr>
              <a:t>1</a:t>
            </a:r>
            <a:endParaRPr dirty="0">
              <a:solidFill>
                <a:srgbClr val="1155CC"/>
              </a:solidFill>
            </a:endParaRPr>
          </a:p>
        </p:txBody>
      </p:sp>
      <p:sp>
        <p:nvSpPr>
          <p:cNvPr id="55" name="Google Shape;1671;p78"/>
          <p:cNvSpPr txBox="1"/>
          <p:nvPr/>
        </p:nvSpPr>
        <p:spPr>
          <a:xfrm>
            <a:off x="8218901" y="5259684"/>
            <a:ext cx="7104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CC0000"/>
                </a:solidFill>
              </a:rPr>
              <a:t>0</a:t>
            </a:r>
            <a:endParaRPr dirty="0">
              <a:solidFill>
                <a:srgbClr val="1155CC"/>
              </a:solidFill>
            </a:endParaRPr>
          </a:p>
        </p:txBody>
      </p:sp>
      <p:cxnSp>
        <p:nvCxnSpPr>
          <p:cNvPr id="64" name="Connecteur en angle 63"/>
          <p:cNvCxnSpPr>
            <a:stCxn id="54" idx="0"/>
            <a:endCxn id="48" idx="2"/>
          </p:cNvCxnSpPr>
          <p:nvPr/>
        </p:nvCxnSpPr>
        <p:spPr>
          <a:xfrm rot="5400000" flipH="1" flipV="1">
            <a:off x="7265039" y="4706610"/>
            <a:ext cx="343800" cy="762348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onnecteur en angle 65"/>
          <p:cNvCxnSpPr>
            <a:stCxn id="55" idx="0"/>
            <a:endCxn id="48" idx="2"/>
          </p:cNvCxnSpPr>
          <p:nvPr/>
        </p:nvCxnSpPr>
        <p:spPr>
          <a:xfrm rot="16200000" flipV="1">
            <a:off x="8024207" y="4709790"/>
            <a:ext cx="343800" cy="755988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Connecteur en angle 68"/>
          <p:cNvCxnSpPr>
            <a:stCxn id="48" idx="0"/>
            <a:endCxn id="41" idx="2"/>
          </p:cNvCxnSpPr>
          <p:nvPr/>
        </p:nvCxnSpPr>
        <p:spPr>
          <a:xfrm rot="5400000" flipH="1" flipV="1">
            <a:off x="8231913" y="3749262"/>
            <a:ext cx="377523" cy="1205123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Connecteur en angle 70"/>
          <p:cNvCxnSpPr>
            <a:stCxn id="47" idx="0"/>
            <a:endCxn id="41" idx="2"/>
          </p:cNvCxnSpPr>
          <p:nvPr/>
        </p:nvCxnSpPr>
        <p:spPr>
          <a:xfrm rot="16200000" flipV="1">
            <a:off x="9416713" y="3769585"/>
            <a:ext cx="377337" cy="1164290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ZoneTexte 71"/>
          <p:cNvSpPr txBox="1"/>
          <p:nvPr/>
        </p:nvSpPr>
        <p:spPr>
          <a:xfrm>
            <a:off x="8880125" y="4374034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8263004" y="1124073"/>
            <a:ext cx="2908425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code </a:t>
            </a:r>
            <a:r>
              <a:rPr lang="en-US" sz="1400" i="1" dirty="0" smtClean="0">
                <a:hlinkClick r:id="rId3"/>
              </a:rPr>
              <a:t>sklearn </a:t>
            </a:r>
            <a:r>
              <a:rPr lang="en-US" sz="1400" i="1" dirty="0" err="1" smtClean="0">
                <a:hlinkClick r:id="rId3"/>
              </a:rPr>
              <a:t>RandomForestClassifier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51429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  <p:bldP spid="39" grpId="0"/>
      <p:bldP spid="40" grpId="0"/>
      <p:bldP spid="41" grpId="0"/>
      <p:bldP spid="44" grpId="0"/>
      <p:bldP spid="47" grpId="0"/>
      <p:bldP spid="48" grpId="0"/>
      <p:bldP spid="53" grpId="0"/>
      <p:bldP spid="54" grpId="0"/>
      <p:bldP spid="55" grpId="0"/>
      <p:bldP spid="72" grpId="0"/>
      <p:bldP spid="72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</a:t>
            </a:r>
            <a:endParaRPr lang="en-US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b="1" dirty="0" smtClean="0"/>
              <a:t>Advantages</a:t>
            </a:r>
            <a:endParaRPr lang="en-US" b="1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0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Requires a small amount of data to train</a:t>
            </a:r>
          </a:p>
          <a:p>
            <a:pPr marL="450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Data does not need to be rescaled or transformed</a:t>
            </a:r>
          </a:p>
          <a:p>
            <a:pPr marL="450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Great with high dimensionality</a:t>
            </a:r>
          </a:p>
          <a:p>
            <a:pPr marL="450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Parallelizable</a:t>
            </a:r>
          </a:p>
          <a:p>
            <a:pPr marL="450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Can handle unbalanced data</a:t>
            </a:r>
          </a:p>
          <a:p>
            <a:pPr marL="450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Hard to </a:t>
            </a:r>
            <a:r>
              <a:rPr lang="en-US" dirty="0" err="1" smtClean="0"/>
              <a:t>overfit</a:t>
            </a:r>
            <a:r>
              <a:rPr lang="en-US" dirty="0" smtClean="0"/>
              <a:t> if well-used</a:t>
            </a:r>
            <a:endParaRPr lang="en-US" dirty="0"/>
          </a:p>
          <a:p>
            <a:endParaRPr lang="en-US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b="1" dirty="0" smtClean="0"/>
              <a:t>Drawbacks</a:t>
            </a:r>
            <a:endParaRPr lang="en-US" b="1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0900" indent="-342900">
              <a:buFont typeface="Arial" panose="020B0604020202020204" pitchFamily="34" charset="0"/>
              <a:buChar char="•"/>
            </a:pPr>
            <a:r>
              <a:rPr lang="en-US" dirty="0"/>
              <a:t>Large trees could lead to memory </a:t>
            </a:r>
            <a:r>
              <a:rPr lang="en-US" dirty="0" smtClean="0"/>
              <a:t>issues</a:t>
            </a:r>
          </a:p>
          <a:p>
            <a:pPr marL="450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38</a:t>
            </a:fld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8263004" y="1124073"/>
            <a:ext cx="2908425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code </a:t>
            </a:r>
            <a:r>
              <a:rPr lang="en-US" sz="1400" i="1" dirty="0" smtClean="0">
                <a:hlinkClick r:id="rId2"/>
              </a:rPr>
              <a:t>sklearn </a:t>
            </a:r>
            <a:r>
              <a:rPr lang="en-US" sz="1400" i="1" dirty="0" err="1" smtClean="0">
                <a:hlinkClick r:id="rId2"/>
              </a:rPr>
              <a:t>RandomForestClassifier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55143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metrics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372186"/>
          </a:xfrm>
        </p:spPr>
        <p:txBody>
          <a:bodyPr>
            <a:normAutofit fontScale="92500" lnSpcReduction="10000"/>
          </a:bodyPr>
          <a:lstStyle/>
          <a:p>
            <a:pPr marL="108000" indent="0">
              <a:buNone/>
            </a:pPr>
            <a:r>
              <a:rPr lang="en-US" sz="1800" dirty="0" smtClean="0"/>
              <a:t>To evaluate your model, you need relevant metrics.</a:t>
            </a:r>
          </a:p>
          <a:p>
            <a:pPr marL="108000" indent="0">
              <a:buNone/>
            </a:pPr>
            <a:endParaRPr lang="en-US" dirty="0" smtClean="0"/>
          </a:p>
          <a:p>
            <a:pPr marL="108000" indent="0" algn="ctr">
              <a:buNone/>
            </a:pPr>
            <a:r>
              <a:rPr lang="en-US" sz="1800" b="1" dirty="0" smtClean="0">
                <a:solidFill>
                  <a:schemeClr val="accent1"/>
                </a:solidFill>
              </a:rPr>
              <a:t>Metrics depend of your objective</a:t>
            </a:r>
          </a:p>
          <a:p>
            <a:endParaRPr lang="en-US" b="1" dirty="0" smtClean="0"/>
          </a:p>
          <a:p>
            <a:r>
              <a:rPr lang="en-US" sz="1800" dirty="0" smtClean="0"/>
              <a:t>In classification, many metrics are based on </a:t>
            </a:r>
          </a:p>
          <a:p>
            <a:pPr lvl="1"/>
            <a:r>
              <a:rPr lang="en-US" sz="1600" dirty="0" smtClean="0"/>
              <a:t>False Positives</a:t>
            </a:r>
          </a:p>
          <a:p>
            <a:pPr lvl="1"/>
            <a:r>
              <a:rPr lang="en-US" sz="1600" dirty="0" smtClean="0"/>
              <a:t>False Negatives</a:t>
            </a:r>
          </a:p>
          <a:p>
            <a:pPr lvl="1"/>
            <a:r>
              <a:rPr lang="en-US" sz="1600" dirty="0" smtClean="0"/>
              <a:t>True Positives</a:t>
            </a:r>
          </a:p>
          <a:p>
            <a:pPr lvl="1"/>
            <a:r>
              <a:rPr lang="en-US" sz="1600" dirty="0" smtClean="0"/>
              <a:t>True Negatives</a:t>
            </a:r>
          </a:p>
          <a:p>
            <a:endParaRPr lang="en-US" dirty="0" smtClean="0"/>
          </a:p>
          <a:p>
            <a:r>
              <a:rPr lang="en-US" sz="1800" dirty="0" smtClean="0"/>
              <a:t>Some common metrics: </a:t>
            </a:r>
            <a:r>
              <a:rPr lang="en-US" sz="1800" dirty="0" smtClean="0">
                <a:hlinkClick r:id="rId2"/>
              </a:rPr>
              <a:t>accuracy</a:t>
            </a:r>
            <a:r>
              <a:rPr lang="en-US" sz="1800" dirty="0" smtClean="0"/>
              <a:t>, </a:t>
            </a:r>
            <a:r>
              <a:rPr lang="en-US" sz="1800" dirty="0" smtClean="0">
                <a:hlinkClick r:id="rId3"/>
              </a:rPr>
              <a:t>confusion matrix</a:t>
            </a:r>
            <a:r>
              <a:rPr lang="en-US" sz="1800" dirty="0" smtClean="0"/>
              <a:t>, </a:t>
            </a:r>
            <a:r>
              <a:rPr lang="en-US" sz="1800" dirty="0" smtClean="0">
                <a:hlinkClick r:id="rId4"/>
              </a:rPr>
              <a:t>AUC</a:t>
            </a:r>
            <a:r>
              <a:rPr lang="en-US" sz="1800" dirty="0" smtClean="0"/>
              <a:t>,…</a:t>
            </a:r>
          </a:p>
          <a:p>
            <a:endParaRPr lang="en-US" sz="1800" dirty="0"/>
          </a:p>
          <a:p>
            <a:endParaRPr lang="en-US" dirty="0" smtClean="0"/>
          </a:p>
          <a:p>
            <a:pPr marL="396000"/>
            <a:r>
              <a:rPr lang="en-US" sz="1800" dirty="0" smtClean="0">
                <a:sym typeface="Wingdings" panose="05000000000000000000" pitchFamily="2" charset="2"/>
              </a:rPr>
              <a:t> </a:t>
            </a:r>
            <a:r>
              <a:rPr lang="en-US" sz="1800" dirty="0" smtClean="0"/>
              <a:t>Be careful with imbalanced data !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39</a:t>
            </a:fld>
            <a:endParaRPr lang="en-US" dirty="0"/>
          </a:p>
        </p:txBody>
      </p:sp>
      <p:pic>
        <p:nvPicPr>
          <p:cNvPr id="1028" name="Picture 4" descr="classification - How to interpret a confusion matrix in a multi-class  prediction task? - Cross Validat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951430"/>
            <a:ext cx="3906808" cy="373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7481" y="5017706"/>
            <a:ext cx="3171825" cy="66675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8247255" y="1111920"/>
            <a:ext cx="2908425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code </a:t>
            </a:r>
            <a:r>
              <a:rPr lang="en-US" sz="1400" i="1" dirty="0" smtClean="0">
                <a:hlinkClick r:id="rId7"/>
              </a:rPr>
              <a:t>sklearn </a:t>
            </a:r>
            <a:r>
              <a:rPr lang="en-US" sz="1400" i="1" dirty="0" err="1">
                <a:hlinkClick r:id="rId7"/>
              </a:rPr>
              <a:t>ConfusionMatrixDisplay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60643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6" presetClass="emph" presetSubtype="0" repeatCount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647688" y="286604"/>
            <a:ext cx="4507992" cy="1207538"/>
          </a:xfrm>
        </p:spPr>
        <p:txBody>
          <a:bodyPr/>
          <a:lstStyle/>
          <a:p>
            <a:r>
              <a:rPr lang="fr-FR" dirty="0" err="1" smtClean="0"/>
              <a:t>Examples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647688" y="2084832"/>
            <a:ext cx="4507992" cy="37842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Demand </a:t>
            </a:r>
            <a:r>
              <a:rPr lang="en-US" dirty="0"/>
              <a:t>prediction for the manufacturing industry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Supply </a:t>
            </a:r>
            <a:r>
              <a:rPr lang="en-US" dirty="0"/>
              <a:t>chain optimization in the logistics industry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Recommendation </a:t>
            </a:r>
            <a:r>
              <a:rPr lang="en-US" dirty="0"/>
              <a:t>systems in marketing &amp; advertising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Credit </a:t>
            </a:r>
            <a:r>
              <a:rPr lang="en-US" dirty="0"/>
              <a:t>scoring for financial </a:t>
            </a:r>
            <a:r>
              <a:rPr lang="en-US" dirty="0" smtClean="0"/>
              <a:t>institutions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 smtClean="0"/>
              <a:t>Diagnostic help </a:t>
            </a:r>
            <a:r>
              <a:rPr lang="fr-FR" dirty="0"/>
              <a:t>in </a:t>
            </a:r>
            <a:r>
              <a:rPr lang="fr-FR" dirty="0" err="1" smtClean="0"/>
              <a:t>healthcare</a:t>
            </a:r>
            <a:r>
              <a:rPr lang="fr-FR" dirty="0" smtClean="0"/>
              <a:t> (MRI)</a:t>
            </a: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11" name="Groupe 10"/>
          <p:cNvGrpSpPr/>
          <p:nvPr/>
        </p:nvGrpSpPr>
        <p:grpSpPr>
          <a:xfrm>
            <a:off x="226084" y="286603"/>
            <a:ext cx="5845622" cy="5870357"/>
            <a:chOff x="226084" y="286603"/>
            <a:chExt cx="5845622" cy="5870357"/>
          </a:xfrm>
          <a:solidFill>
            <a:schemeClr val="bg1"/>
          </a:solidFill>
        </p:grpSpPr>
        <p:pic>
          <p:nvPicPr>
            <p:cNvPr id="12" name="Picture 2" descr="https://www.sudeep.co/images/post_images/2018-02-09-Understanding-the-Data-Science-Lifecycle/chart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084" y="286603"/>
              <a:ext cx="5845622" cy="5870357"/>
            </a:xfrm>
            <a:prstGeom prst="rect">
              <a:avLst/>
            </a:prstGeom>
            <a:grpFill/>
            <a:extLst/>
          </p:spPr>
        </p:pic>
        <p:sp>
          <p:nvSpPr>
            <p:cNvPr id="13" name="ZoneTexte 12"/>
            <p:cNvSpPr txBox="1"/>
            <p:nvPr/>
          </p:nvSpPr>
          <p:spPr>
            <a:xfrm>
              <a:off x="4656745" y="2212849"/>
              <a:ext cx="1222847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fr-FR" sz="1000" dirty="0" smtClean="0">
                  <a:solidFill>
                    <a:schemeClr val="bg1"/>
                  </a:solidFill>
                </a:rPr>
                <a:t>DATA ENGINEERING</a:t>
              </a:r>
              <a:endParaRPr lang="fr-FR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81801" y="5869094"/>
            <a:ext cx="17379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rgbClr val="212529"/>
                </a:solidFill>
                <a:latin typeface="Suisse"/>
              </a:rPr>
              <a:t>Image </a:t>
            </a:r>
            <a:r>
              <a:rPr lang="fr-FR" sz="1200" dirty="0" err="1">
                <a:solidFill>
                  <a:srgbClr val="212529"/>
                </a:solidFill>
                <a:latin typeface="Suisse"/>
              </a:rPr>
              <a:t>from</a:t>
            </a:r>
            <a:r>
              <a:rPr lang="fr-FR" sz="1200" dirty="0">
                <a:solidFill>
                  <a:srgbClr val="212529"/>
                </a:solidFill>
                <a:latin typeface="Suisse"/>
              </a:rPr>
              <a:t> </a:t>
            </a:r>
            <a:r>
              <a:rPr lang="fr-FR" sz="1200" dirty="0">
                <a:solidFill>
                  <a:srgbClr val="3A6CDD"/>
                </a:solidFill>
                <a:latin typeface="Suisse"/>
                <a:hlinkClick r:id="rId3"/>
              </a:rPr>
              <a:t>Sudeep.co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74059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split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108000" indent="0">
              <a:buNone/>
            </a:pPr>
            <a:r>
              <a:rPr lang="en-US" sz="1800" dirty="0" smtClean="0"/>
              <a:t>When you evaluate a model, you don’t want to use the data that has already been seen, otherwise your model might have just </a:t>
            </a:r>
            <a:r>
              <a:rPr lang="en-US" sz="1800" b="1" dirty="0" smtClean="0"/>
              <a:t>memorized</a:t>
            </a:r>
            <a:r>
              <a:rPr lang="en-US" sz="1800" dirty="0" smtClean="0"/>
              <a:t> your data which can lead to </a:t>
            </a:r>
            <a:r>
              <a:rPr lang="en-US" sz="1800" b="1" dirty="0" smtClean="0"/>
              <a:t>overfitting</a:t>
            </a:r>
            <a:r>
              <a:rPr lang="en-US" sz="1800" dirty="0" smtClean="0"/>
              <a:t>. </a:t>
            </a:r>
          </a:p>
          <a:p>
            <a:pPr marL="108000" indent="0">
              <a:buNone/>
            </a:pPr>
            <a:r>
              <a:rPr lang="en-US" sz="1800" dirty="0" smtClean="0"/>
              <a:t>You want your model to be able to </a:t>
            </a:r>
            <a:r>
              <a:rPr lang="en-US" sz="1800" b="1" dirty="0" smtClean="0">
                <a:solidFill>
                  <a:schemeClr val="accent1"/>
                </a:solidFill>
              </a:rPr>
              <a:t>generalize</a:t>
            </a:r>
            <a:r>
              <a:rPr lang="en-US" sz="1800" dirty="0" smtClean="0"/>
              <a:t>.</a:t>
            </a:r>
          </a:p>
          <a:p>
            <a:pPr marL="108000" indent="0">
              <a:buNone/>
            </a:pPr>
            <a:endParaRPr lang="en-US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They are plenty methods to avoid overfitting while improving generalization. First thing to do is to </a:t>
            </a:r>
            <a:r>
              <a:rPr lang="en-US" sz="1800" b="1" dirty="0" smtClean="0"/>
              <a:t>separate your training data from your testing.</a:t>
            </a:r>
            <a:endParaRPr lang="en-US" sz="1800" b="1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40</a:t>
            </a:fld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748" y="2819400"/>
            <a:ext cx="4478103" cy="3164065"/>
          </a:xfrm>
          <a:prstGeom prst="rect">
            <a:avLst/>
          </a:prstGeom>
        </p:spPr>
      </p:pic>
      <p:pic>
        <p:nvPicPr>
          <p:cNvPr id="2050" name="Picture 2" descr="https://www.datarobot.com/wp-content/uploads/2018/03/Screen-Shot-2018-03-22-at-11.22.15-AM-e152761391565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196" y="3811482"/>
            <a:ext cx="4265218" cy="156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8777907" y="6023259"/>
            <a:ext cx="2245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See </a:t>
            </a:r>
            <a:r>
              <a:rPr lang="en-US" sz="1200" dirty="0" smtClean="0">
                <a:hlinkClick r:id="rId4"/>
              </a:rPr>
              <a:t>sklearn cross-validation page</a:t>
            </a:r>
            <a:endParaRPr lang="en-US" sz="1200" dirty="0"/>
          </a:p>
        </p:txBody>
      </p:sp>
      <p:sp>
        <p:nvSpPr>
          <p:cNvPr id="11" name="ZoneTexte 10"/>
          <p:cNvSpPr txBox="1"/>
          <p:nvPr/>
        </p:nvSpPr>
        <p:spPr>
          <a:xfrm>
            <a:off x="7672482" y="1126583"/>
            <a:ext cx="3483198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code </a:t>
            </a:r>
            <a:r>
              <a:rPr lang="en-US" sz="1400" i="1" dirty="0"/>
              <a:t>sklearn </a:t>
            </a:r>
            <a:r>
              <a:rPr lang="en-US" sz="1400" i="1" dirty="0">
                <a:hlinkClick r:id="rId5"/>
              </a:rPr>
              <a:t>train_test_split</a:t>
            </a:r>
            <a:r>
              <a:rPr lang="en-US" sz="1400" i="1" dirty="0"/>
              <a:t>, </a:t>
            </a:r>
            <a:r>
              <a:rPr lang="en-US" sz="1400" i="1" dirty="0">
                <a:hlinkClick r:id="rId6"/>
              </a:rPr>
              <a:t>cross_val_score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78283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go further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10058401" cy="4023360"/>
          </a:xfrm>
        </p:spPr>
        <p:txBody>
          <a:bodyPr>
            <a:normAutofit/>
          </a:bodyPr>
          <a:lstStyle/>
          <a:p>
            <a:pPr marL="108000" indent="0">
              <a:buNone/>
            </a:pPr>
            <a:r>
              <a:rPr lang="en-US" dirty="0" smtClean="0"/>
              <a:t>Here are some important concepts that we won’t see in details:</a:t>
            </a:r>
          </a:p>
          <a:p>
            <a:pPr marL="108000" indent="0">
              <a:buNone/>
            </a:pPr>
            <a:endParaRPr lang="en-US" dirty="0"/>
          </a:p>
          <a:p>
            <a:pPr marL="450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Standardization, or mean removal and variance scaling</a:t>
            </a:r>
            <a:endParaRPr lang="en-US" dirty="0"/>
          </a:p>
          <a:p>
            <a:pPr marL="450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0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Tuning the hyper-parameters of an estimator</a:t>
            </a:r>
            <a:endParaRPr lang="en-US" dirty="0"/>
          </a:p>
          <a:p>
            <a:pPr marL="450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41</a:t>
            </a:fld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8777907" y="6023259"/>
            <a:ext cx="2245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See </a:t>
            </a:r>
            <a:r>
              <a:rPr lang="en-US" sz="1200" dirty="0" smtClean="0">
                <a:hlinkClick r:id="rId4"/>
              </a:rPr>
              <a:t>sklearn cross-validation page</a:t>
            </a:r>
            <a:endParaRPr lang="en-US" sz="1200" dirty="0"/>
          </a:p>
        </p:txBody>
      </p:sp>
      <p:sp>
        <p:nvSpPr>
          <p:cNvPr id="11" name="ZoneTexte 10"/>
          <p:cNvSpPr txBox="1"/>
          <p:nvPr/>
        </p:nvSpPr>
        <p:spPr>
          <a:xfrm>
            <a:off x="9484581" y="2598332"/>
            <a:ext cx="1671098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code </a:t>
            </a:r>
            <a:r>
              <a:rPr lang="en-US" sz="1400" i="1" dirty="0" smtClean="0">
                <a:hlinkClick r:id="rId5"/>
              </a:rPr>
              <a:t>StandardScaler</a:t>
            </a:r>
            <a:endParaRPr lang="en-US" sz="1400" i="1" dirty="0"/>
          </a:p>
        </p:txBody>
      </p:sp>
      <p:sp>
        <p:nvSpPr>
          <p:cNvPr id="13" name="ZoneTexte 12"/>
          <p:cNvSpPr txBox="1"/>
          <p:nvPr/>
        </p:nvSpPr>
        <p:spPr>
          <a:xfrm>
            <a:off x="9582684" y="3241172"/>
            <a:ext cx="1572995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dirty="0" smtClean="0"/>
              <a:t>ode </a:t>
            </a:r>
            <a:r>
              <a:rPr lang="en-US" sz="1400" i="1" dirty="0" smtClean="0">
                <a:hlinkClick r:id="rId6"/>
              </a:rPr>
              <a:t>GridSearchCV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84332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Application areas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6315293"/>
              </p:ext>
            </p:extLst>
          </p:nvPr>
        </p:nvGraphicFramePr>
        <p:xfrm>
          <a:off x="993964" y="1845438"/>
          <a:ext cx="4002024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5189557" y="3626792"/>
            <a:ext cx="1873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Everywhere</a:t>
            </a:r>
            <a:r>
              <a:rPr lang="fr-FR" sz="2400" dirty="0" smtClean="0"/>
              <a:t>…</a:t>
            </a:r>
            <a:endParaRPr lang="fr-FR" sz="2400" dirty="0"/>
          </a:p>
        </p:txBody>
      </p:sp>
      <p:graphicFrame>
        <p:nvGraphicFramePr>
          <p:cNvPr id="8" name="Espace réservé du contenu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3119242"/>
              </p:ext>
            </p:extLst>
          </p:nvPr>
        </p:nvGraphicFramePr>
        <p:xfrm>
          <a:off x="7256972" y="1846263"/>
          <a:ext cx="4002024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55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plateformes « </a:t>
            </a:r>
            <a:r>
              <a:rPr lang="fr-FR" dirty="0" err="1"/>
              <a:t>all-in</a:t>
            </a:r>
            <a:r>
              <a:rPr lang="fr-FR" dirty="0"/>
              <a:t> »</a:t>
            </a: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253314"/>
          </a:xfrm>
        </p:spPr>
        <p:txBody>
          <a:bodyPr/>
          <a:lstStyle/>
          <a:p>
            <a:r>
              <a:rPr lang="fr-FR" dirty="0" smtClean="0"/>
              <a:t>Certaines plateformes proposent des solutions couvrant la quasi-totalité des disciplines de </a:t>
            </a:r>
            <a:r>
              <a:rPr lang="fr-FR" dirty="0" err="1" smtClean="0"/>
              <a:t>datascience</a:t>
            </a:r>
            <a:r>
              <a:rPr lang="fr-FR" dirty="0" smtClean="0"/>
              <a:t> (et d’autres services…) :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Et </a:t>
            </a:r>
            <a:r>
              <a:rPr lang="fr-FR" dirty="0"/>
              <a:t>d’autres </a:t>
            </a:r>
            <a:r>
              <a:rPr lang="fr-FR" dirty="0" smtClean="0"/>
              <a:t>sont spécialisées, par exemple dans les systèmes embarqués: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1030" name="Picture 6" descr="Fichier:Amazon Web Services Logo.svg — Wikipé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382" y="3077376"/>
            <a:ext cx="1565437" cy="93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dge Impulse - Edge AI and Vision Allia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423" y="4910391"/>
            <a:ext cx="2377313" cy="118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oogle Cloud Logo : histoire, signification de l'emblè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010" y="2653876"/>
            <a:ext cx="2418340" cy="13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icrosoft dévoile un logo propre pour le produit Azure : histoire,  signification de l'emblè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541" y="2713378"/>
            <a:ext cx="2312558" cy="130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File:IBM Cloud logo.png - Wikimedia Comm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8281" y="2896972"/>
            <a:ext cx="1817399" cy="1297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70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21441"/>
          </a:xfrm>
        </p:spPr>
        <p:txBody>
          <a:bodyPr/>
          <a:lstStyle/>
          <a:p>
            <a:r>
              <a:rPr lang="fr-FR" dirty="0" smtClean="0"/>
              <a:t>python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 i="1" dirty="0" smtClean="0"/>
              <a:t>    python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clearly</a:t>
            </a:r>
            <a:r>
              <a:rPr lang="fr-FR" dirty="0" smtClean="0"/>
              <a:t> a </a:t>
            </a:r>
            <a:r>
              <a:rPr lang="fr-FR" dirty="0" err="1" smtClean="0"/>
              <a:t>growing</a:t>
            </a:r>
            <a:r>
              <a:rPr lang="fr-FR" dirty="0" smtClean="0"/>
              <a:t> langage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</a:t>
            </a:r>
            <a:r>
              <a:rPr lang="fr-FR" dirty="0" smtClean="0"/>
              <a:t>   </a:t>
            </a:r>
            <a:r>
              <a:rPr lang="fr-FR" dirty="0" err="1" smtClean="0"/>
              <a:t>interpreted</a:t>
            </a:r>
            <a:r>
              <a:rPr lang="fr-FR" dirty="0" smtClean="0"/>
              <a:t>, </a:t>
            </a:r>
            <a:r>
              <a:rPr lang="fr-FR" dirty="0" err="1" smtClean="0"/>
              <a:t>easy</a:t>
            </a:r>
            <a:r>
              <a:rPr lang="fr-FR" dirty="0" smtClean="0"/>
              <a:t>-</a:t>
            </a:r>
            <a:r>
              <a:rPr lang="fr-FR" dirty="0" err="1" smtClean="0"/>
              <a:t>to-use</a:t>
            </a:r>
            <a:endParaRPr lang="fr-F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fr-FR" dirty="0" smtClean="0"/>
              <a:t>    best for data science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 smtClean="0"/>
              <a:t>    a lot of </a:t>
            </a:r>
            <a:r>
              <a:rPr lang="fr-FR" dirty="0" err="1" smtClean="0"/>
              <a:t>opensource</a:t>
            </a:r>
            <a:r>
              <a:rPr lang="fr-FR" dirty="0" smtClean="0"/>
              <a:t> </a:t>
            </a:r>
            <a:r>
              <a:rPr lang="fr-FR" dirty="0" err="1" smtClean="0"/>
              <a:t>libraries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08" y="2183423"/>
            <a:ext cx="5141931" cy="3347981"/>
          </a:xfrm>
          <a:prstGeom prst="rect">
            <a:avLst/>
          </a:prstGeom>
        </p:spPr>
      </p:pic>
      <p:pic>
        <p:nvPicPr>
          <p:cNvPr id="2050" name="Picture 2" descr="Python Logo, symbol, meaning, history, PNG, bra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518" y="4359962"/>
            <a:ext cx="2082564" cy="117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09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Google </a:t>
            </a:r>
            <a:r>
              <a:rPr lang="fr-FR" dirty="0" err="1" smtClean="0"/>
              <a:t>colab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97280" y="2111432"/>
            <a:ext cx="10058400" cy="3757661"/>
          </a:xfrm>
        </p:spPr>
        <p:txBody>
          <a:bodyPr/>
          <a:lstStyle/>
          <a:p>
            <a:pPr marL="10800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fr-FR" sz="1800" dirty="0" smtClean="0"/>
              <a:t>Extrait de la </a:t>
            </a:r>
            <a:r>
              <a:rPr lang="fr-FR" sz="1800" dirty="0">
                <a:hlinkClick r:id="rId2"/>
              </a:rPr>
              <a:t>page d’accueil </a:t>
            </a:r>
            <a:r>
              <a:rPr lang="fr-FR" sz="1800" dirty="0" err="1" smtClean="0">
                <a:hlinkClick r:id="rId2"/>
              </a:rPr>
              <a:t>google</a:t>
            </a:r>
            <a:r>
              <a:rPr lang="fr-FR" sz="1800" dirty="0" smtClean="0">
                <a:hlinkClick r:id="rId2"/>
              </a:rPr>
              <a:t> </a:t>
            </a:r>
            <a:r>
              <a:rPr lang="fr-FR" sz="1800" dirty="0" err="1" smtClean="0">
                <a:hlinkClick r:id="rId2"/>
              </a:rPr>
              <a:t>colab</a:t>
            </a:r>
            <a:endParaRPr lang="fr-FR" sz="1800" dirty="0" smtClean="0"/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fr-FR" sz="1800" dirty="0"/>
          </a:p>
          <a:p>
            <a:pPr marL="292608" lvl="1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fr-FR" sz="1600" i="1" dirty="0" err="1" smtClean="0"/>
              <a:t>Colab</a:t>
            </a:r>
            <a:r>
              <a:rPr lang="fr-FR" sz="1600" i="1" dirty="0" smtClean="0"/>
              <a:t> </a:t>
            </a:r>
            <a:r>
              <a:rPr lang="fr-FR" sz="1600" i="1" dirty="0"/>
              <a:t>(ou "</a:t>
            </a:r>
            <a:r>
              <a:rPr lang="fr-FR" sz="1600" i="1" dirty="0" err="1"/>
              <a:t>Colaboratory</a:t>
            </a:r>
            <a:r>
              <a:rPr lang="fr-FR" sz="1600" i="1" dirty="0"/>
              <a:t>") vous permet d'écrire et d'exécuter du code Python dans votre navigateur </a:t>
            </a:r>
            <a:r>
              <a:rPr lang="fr-FR" sz="1600" i="1" dirty="0" smtClean="0"/>
              <a:t>avec: </a:t>
            </a:r>
          </a:p>
          <a:p>
            <a:pPr marL="688608" lvl="2">
              <a:lnSpc>
                <a:spcPct val="100000"/>
              </a:lnSpc>
              <a:spcBef>
                <a:spcPts val="0"/>
              </a:spcBef>
            </a:pPr>
            <a:r>
              <a:rPr lang="fr-FR" sz="1600" i="1" dirty="0" smtClean="0"/>
              <a:t>aucune </a:t>
            </a:r>
            <a:r>
              <a:rPr lang="fr-FR" sz="1600" i="1" dirty="0"/>
              <a:t>configuration requise</a:t>
            </a:r>
          </a:p>
          <a:p>
            <a:pPr marL="688608" lvl="2">
              <a:lnSpc>
                <a:spcPct val="100000"/>
              </a:lnSpc>
              <a:spcBef>
                <a:spcPts val="0"/>
              </a:spcBef>
            </a:pPr>
            <a:r>
              <a:rPr lang="fr-FR" sz="1600" i="1" dirty="0" smtClean="0"/>
              <a:t>Accès </a:t>
            </a:r>
            <a:r>
              <a:rPr lang="fr-FR" sz="1600" i="1" dirty="0"/>
              <a:t>sans frais aux GPU</a:t>
            </a:r>
          </a:p>
          <a:p>
            <a:pPr marL="688608" lvl="2">
              <a:lnSpc>
                <a:spcPct val="100000"/>
              </a:lnSpc>
              <a:spcBef>
                <a:spcPts val="0"/>
              </a:spcBef>
            </a:pPr>
            <a:r>
              <a:rPr lang="fr-FR" sz="1600" i="1" dirty="0" smtClean="0"/>
              <a:t>Partage facile</a:t>
            </a:r>
          </a:p>
          <a:p>
            <a:pPr marL="688608" lvl="2">
              <a:lnSpc>
                <a:spcPct val="100000"/>
              </a:lnSpc>
              <a:spcBef>
                <a:spcPts val="0"/>
              </a:spcBef>
            </a:pPr>
            <a:endParaRPr lang="fr-FR" sz="1600" i="1" dirty="0"/>
          </a:p>
          <a:p>
            <a:pPr marL="292608" lvl="1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1600" i="1" dirty="0" smtClean="0"/>
              <a:t>Que vous soyez </a:t>
            </a:r>
            <a:r>
              <a:rPr lang="fr-FR" sz="1600" b="1" i="1" dirty="0" smtClean="0"/>
              <a:t>étudiant</a:t>
            </a:r>
            <a:r>
              <a:rPr lang="fr-FR" sz="1600" i="1" dirty="0"/>
              <a:t>, </a:t>
            </a:r>
            <a:r>
              <a:rPr lang="fr-FR" sz="1600" b="1" i="1" dirty="0"/>
              <a:t>data </a:t>
            </a:r>
            <a:r>
              <a:rPr lang="fr-FR" sz="1600" b="1" i="1" dirty="0" err="1"/>
              <a:t>scientist</a:t>
            </a:r>
            <a:r>
              <a:rPr lang="fr-FR" sz="1600" i="1" dirty="0"/>
              <a:t> ou </a:t>
            </a:r>
            <a:r>
              <a:rPr lang="fr-FR" sz="1600" b="1" i="1" dirty="0"/>
              <a:t>chercheur en IA</a:t>
            </a:r>
            <a:r>
              <a:rPr lang="fr-FR" sz="1600" i="1" dirty="0"/>
              <a:t>, </a:t>
            </a:r>
            <a:r>
              <a:rPr lang="fr-FR" sz="1600" i="1" dirty="0" err="1"/>
              <a:t>Colab</a:t>
            </a:r>
            <a:r>
              <a:rPr lang="fr-FR" sz="1600" i="1" dirty="0"/>
              <a:t> peut vous simplifier la tâche. Regardez la présentation de </a:t>
            </a:r>
            <a:r>
              <a:rPr lang="fr-FR" sz="1600" i="1" dirty="0" err="1"/>
              <a:t>Colab</a:t>
            </a:r>
            <a:r>
              <a:rPr lang="fr-FR" sz="1600" i="1" dirty="0"/>
              <a:t> pour en savoir plus ou commencez tout de suite.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  <p:pic>
        <p:nvPicPr>
          <p:cNvPr id="1026" name="Picture 2" descr="Colab: An easy way to learn and use TensorFlow — The TensorFlow Bl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618" y="4568822"/>
            <a:ext cx="2941724" cy="130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34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</a:t>
            </a:r>
            <a:r>
              <a:rPr lang="fr-FR" dirty="0" smtClean="0"/>
              <a:t>ython – extra slide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 fontScale="92500" lnSpcReduction="20000"/>
          </a:bodyPr>
          <a:lstStyle/>
          <a:p>
            <a:pPr marL="10800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fr-FR" b="1" dirty="0" smtClean="0">
                <a:solidFill>
                  <a:schemeClr val="accent1"/>
                </a:solidFill>
              </a:rPr>
              <a:t>Virtual </a:t>
            </a:r>
            <a:r>
              <a:rPr lang="fr-FR" b="1" dirty="0" err="1" smtClean="0">
                <a:solidFill>
                  <a:schemeClr val="accent1"/>
                </a:solidFill>
              </a:rPr>
              <a:t>env</a:t>
            </a:r>
            <a:endParaRPr lang="fr-FR" b="1" dirty="0" smtClean="0">
              <a:solidFill>
                <a:schemeClr val="accent1"/>
              </a:solidFill>
            </a:endParaRPr>
          </a:p>
          <a:p>
            <a:pPr marL="10800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dirty="0" err="1" smtClean="0"/>
              <a:t>We</a:t>
            </a:r>
            <a:r>
              <a:rPr lang="fr-FR" dirty="0" smtClean="0"/>
              <a:t> use </a:t>
            </a:r>
            <a:r>
              <a:rPr lang="fr-FR" i="1" dirty="0" smtClean="0"/>
              <a:t>python</a:t>
            </a:r>
            <a:r>
              <a:rPr lang="fr-FR" dirty="0" smtClean="0"/>
              <a:t> </a:t>
            </a:r>
            <a:r>
              <a:rPr lang="fr-FR" dirty="0" err="1" smtClean="0"/>
              <a:t>within</a:t>
            </a:r>
            <a:r>
              <a:rPr lang="fr-FR" dirty="0" smtClean="0"/>
              <a:t> </a:t>
            </a:r>
            <a:r>
              <a:rPr lang="fr-FR" dirty="0" err="1" smtClean="0"/>
              <a:t>google</a:t>
            </a:r>
            <a:r>
              <a:rPr lang="fr-FR" dirty="0" smtClean="0"/>
              <a:t> </a:t>
            </a:r>
            <a:r>
              <a:rPr lang="fr-FR" dirty="0" err="1" smtClean="0"/>
              <a:t>colab</a:t>
            </a:r>
            <a:r>
              <a:rPr lang="fr-FR" dirty="0" smtClean="0"/>
              <a:t>, </a:t>
            </a:r>
            <a:r>
              <a:rPr lang="fr-FR" dirty="0" err="1" smtClean="0"/>
              <a:t>so</a:t>
            </a:r>
            <a:r>
              <a:rPr lang="fr-FR" dirty="0" smtClean="0"/>
              <a:t> no setup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required</a:t>
            </a:r>
            <a:endParaRPr lang="fr-FR" dirty="0" smtClean="0"/>
          </a:p>
          <a:p>
            <a:pPr marL="10800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b="1" dirty="0" smtClean="0"/>
              <a:t>BUT: </a:t>
            </a:r>
            <a:r>
              <a:rPr lang="fr-FR" dirty="0" smtClean="0"/>
              <a:t>If </a:t>
            </a:r>
            <a:r>
              <a:rPr lang="fr-FR" dirty="0" err="1" smtClean="0"/>
              <a:t>you</a:t>
            </a:r>
            <a:r>
              <a:rPr lang="fr-FR" dirty="0" smtClean="0"/>
              <a:t> use </a:t>
            </a:r>
            <a:r>
              <a:rPr lang="fr-FR" i="1" dirty="0" smtClean="0"/>
              <a:t>python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scripts, </a:t>
            </a:r>
            <a:r>
              <a:rPr lang="fr-FR" dirty="0" err="1" smtClean="0"/>
              <a:t>please</a:t>
            </a:r>
            <a:r>
              <a:rPr lang="fr-FR" dirty="0" smtClean="0"/>
              <a:t> use </a:t>
            </a:r>
            <a:r>
              <a:rPr lang="fr-FR" dirty="0" err="1" smtClean="0"/>
              <a:t>it</a:t>
            </a:r>
            <a:r>
              <a:rPr lang="fr-FR" dirty="0" smtClean="0"/>
              <a:t> in a </a:t>
            </a:r>
            <a:r>
              <a:rPr lang="fr-FR" b="1" dirty="0" err="1" smtClean="0"/>
              <a:t>virtual</a:t>
            </a:r>
            <a:r>
              <a:rPr lang="fr-FR" b="1" dirty="0" smtClean="0"/>
              <a:t> </a:t>
            </a:r>
            <a:r>
              <a:rPr lang="fr-FR" b="1" dirty="0" err="1" smtClean="0"/>
              <a:t>environment</a:t>
            </a:r>
            <a:r>
              <a:rPr lang="fr-FR" b="1" dirty="0" smtClean="0"/>
              <a:t>.</a:t>
            </a:r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endParaRPr lang="fr-FR" b="1" dirty="0"/>
          </a:p>
          <a:p>
            <a:pPr marL="108000" indent="0">
              <a:buNone/>
            </a:pPr>
            <a:r>
              <a:rPr lang="fr-FR" b="1" dirty="0" smtClean="0">
                <a:solidFill>
                  <a:schemeClr val="accent1"/>
                </a:solidFill>
              </a:rPr>
              <a:t>Package management</a:t>
            </a:r>
            <a:endParaRPr lang="fr-FR" b="1" dirty="0">
              <a:solidFill>
                <a:schemeClr val="accent1"/>
              </a:solidFill>
            </a:endParaRPr>
          </a:p>
          <a:p>
            <a:pPr marL="108000" indent="0">
              <a:buNone/>
            </a:pPr>
            <a:r>
              <a:rPr lang="fr-FR" dirty="0" smtClean="0"/>
              <a:t>To </a:t>
            </a:r>
            <a:r>
              <a:rPr lang="fr-FR" dirty="0" err="1" smtClean="0"/>
              <a:t>install</a:t>
            </a:r>
            <a:r>
              <a:rPr lang="fr-FR" dirty="0" smtClean="0"/>
              <a:t> a new package/</a:t>
            </a:r>
            <a:r>
              <a:rPr lang="fr-FR" dirty="0" err="1" smtClean="0"/>
              <a:t>library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r>
              <a:rPr lang="fr-FR" dirty="0" smtClean="0"/>
              <a:t> a package manager. The </a:t>
            </a:r>
            <a:r>
              <a:rPr lang="fr-FR" dirty="0" err="1" smtClean="0"/>
              <a:t>most</a:t>
            </a:r>
            <a:r>
              <a:rPr lang="fr-FR" dirty="0" smtClean="0"/>
              <a:t> </a:t>
            </a:r>
            <a:r>
              <a:rPr lang="fr-FR" dirty="0" err="1" smtClean="0"/>
              <a:t>common</a:t>
            </a:r>
            <a:r>
              <a:rPr lang="fr-FR" dirty="0" smtClean="0"/>
              <a:t> are:</a:t>
            </a:r>
          </a:p>
          <a:p>
            <a:r>
              <a:rPr lang="fr-FR" dirty="0" err="1" smtClean="0"/>
              <a:t>pip</a:t>
            </a:r>
            <a:endParaRPr lang="fr-FR" dirty="0" smtClean="0"/>
          </a:p>
          <a:p>
            <a:r>
              <a:rPr lang="fr-FR" dirty="0" err="1" smtClean="0"/>
              <a:t>conda</a:t>
            </a:r>
            <a:endParaRPr lang="fr-FR" dirty="0" smtClean="0"/>
          </a:p>
          <a:p>
            <a:r>
              <a:rPr lang="fr-FR" dirty="0" err="1"/>
              <a:t>p</a:t>
            </a:r>
            <a:r>
              <a:rPr lang="fr-FR" dirty="0" err="1" smtClean="0"/>
              <a:t>oetry</a:t>
            </a:r>
            <a:endParaRPr lang="fr-FR" dirty="0" smtClean="0"/>
          </a:p>
          <a:p>
            <a:pPr marL="504000" indent="-25200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108000" indent="0">
              <a:buNone/>
            </a:pPr>
            <a:r>
              <a:rPr lang="fr-FR" b="1" dirty="0" smtClean="0">
                <a:solidFill>
                  <a:schemeClr val="accent1"/>
                </a:solidFill>
              </a:rPr>
              <a:t>IDE</a:t>
            </a:r>
          </a:p>
          <a:p>
            <a:pPr marL="108000" indent="0">
              <a:buNone/>
            </a:pPr>
            <a:r>
              <a:rPr lang="fr-FR" dirty="0" err="1" smtClean="0"/>
              <a:t>Two</a:t>
            </a:r>
            <a:r>
              <a:rPr lang="fr-FR" dirty="0" smtClean="0"/>
              <a:t> </a:t>
            </a:r>
            <a:r>
              <a:rPr lang="fr-FR" dirty="0" err="1" smtClean="0"/>
              <a:t>most</a:t>
            </a:r>
            <a:r>
              <a:rPr lang="fr-FR" dirty="0" smtClean="0"/>
              <a:t> </a:t>
            </a:r>
            <a:r>
              <a:rPr lang="fr-FR" dirty="0" err="1" smtClean="0"/>
              <a:t>common</a:t>
            </a:r>
            <a:r>
              <a:rPr lang="fr-FR" dirty="0"/>
              <a:t> </a:t>
            </a:r>
            <a:r>
              <a:rPr lang="fr-FR" dirty="0" smtClean="0"/>
              <a:t>:</a:t>
            </a:r>
          </a:p>
          <a:p>
            <a:r>
              <a:rPr lang="fr-FR" dirty="0" smtClean="0"/>
              <a:t>Visual Studio Code</a:t>
            </a:r>
          </a:p>
          <a:p>
            <a:r>
              <a:rPr lang="fr-FR" dirty="0" err="1" smtClean="0"/>
              <a:t>PyCharm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62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étrospective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16631</TotalTime>
  <Words>2224</Words>
  <Application>Microsoft Office PowerPoint</Application>
  <PresentationFormat>Grand écran</PresentationFormat>
  <Paragraphs>547</Paragraphs>
  <Slides>41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50" baseType="lpstr">
      <vt:lpstr>Arial</vt:lpstr>
      <vt:lpstr>Calibri</vt:lpstr>
      <vt:lpstr>Calibri Light</vt:lpstr>
      <vt:lpstr>Courier New</vt:lpstr>
      <vt:lpstr>Montserrat</vt:lpstr>
      <vt:lpstr>Montserrat Light</vt:lpstr>
      <vt:lpstr>Suisse</vt:lpstr>
      <vt:lpstr>Wingdings</vt:lpstr>
      <vt:lpstr>Rétrospective</vt:lpstr>
      <vt:lpstr>Datascience</vt:lpstr>
      <vt:lpstr>Généralités</vt:lpstr>
      <vt:lpstr>What is datascience ?</vt:lpstr>
      <vt:lpstr>Examples</vt:lpstr>
      <vt:lpstr>Application areas</vt:lpstr>
      <vt:lpstr>Les plateformes « all-in »</vt:lpstr>
      <vt:lpstr>python</vt:lpstr>
      <vt:lpstr>Google colab</vt:lpstr>
      <vt:lpstr>python – extra slide</vt:lpstr>
      <vt:lpstr>python – basic librairies</vt:lpstr>
      <vt:lpstr>Data analysis</vt:lpstr>
      <vt:lpstr>Les types de données</vt:lpstr>
      <vt:lpstr>Open Datasets</vt:lpstr>
      <vt:lpstr>Statistics</vt:lpstr>
      <vt:lpstr>Statistical sampling</vt:lpstr>
      <vt:lpstr>Descriptive statistics</vt:lpstr>
      <vt:lpstr>Distributions</vt:lpstr>
      <vt:lpstr>Probability</vt:lpstr>
      <vt:lpstr>Probability – extra slide</vt:lpstr>
      <vt:lpstr>Correlation</vt:lpstr>
      <vt:lpstr>Data visualisation</vt:lpstr>
      <vt:lpstr>Visualisation librairies</vt:lpstr>
      <vt:lpstr>Basic charts to know (subjective…)</vt:lpstr>
      <vt:lpstr>How to process</vt:lpstr>
      <vt:lpstr>Numpy cheet sheat</vt:lpstr>
      <vt:lpstr>Numpy cheet sheat</vt:lpstr>
      <vt:lpstr>Machine Learning</vt:lpstr>
      <vt:lpstr>Definition</vt:lpstr>
      <vt:lpstr>Your turn</vt:lpstr>
      <vt:lpstr>Présentation PowerPoint</vt:lpstr>
      <vt:lpstr>Machine Learning areas</vt:lpstr>
      <vt:lpstr>How does a classifier work</vt:lpstr>
      <vt:lpstr>Why so many classifiers ?</vt:lpstr>
      <vt:lpstr>Process to validate a classifier</vt:lpstr>
      <vt:lpstr>K-Nearest Neighbors</vt:lpstr>
      <vt:lpstr>K-Nearest Neighbors</vt:lpstr>
      <vt:lpstr>Random Forest</vt:lpstr>
      <vt:lpstr>Random Forest</vt:lpstr>
      <vt:lpstr>Classification metrics</vt:lpstr>
      <vt:lpstr>Data split</vt:lpstr>
      <vt:lpstr>To go further</vt:lpstr>
    </vt:vector>
  </TitlesOfParts>
  <Company>CEA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Datascience</dc:title>
  <dc:creator>MASSON BACHASSON DE MONTALIVET Etienne</dc:creator>
  <cp:lastModifiedBy>MASSON BACHASSON DE MONTALIVET Etienne</cp:lastModifiedBy>
  <cp:revision>322</cp:revision>
  <dcterms:created xsi:type="dcterms:W3CDTF">2022-10-31T14:33:26Z</dcterms:created>
  <dcterms:modified xsi:type="dcterms:W3CDTF">2023-02-15T08:33:56Z</dcterms:modified>
  <cp:contentStatus/>
</cp:coreProperties>
</file>